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62" r:id="rId5"/>
    <p:sldId id="265" r:id="rId6"/>
    <p:sldId id="379" r:id="rId7"/>
    <p:sldId id="343" r:id="rId8"/>
    <p:sldId id="356" r:id="rId9"/>
    <p:sldId id="328" r:id="rId10"/>
    <p:sldId id="355" r:id="rId11"/>
    <p:sldId id="376" r:id="rId12"/>
    <p:sldId id="345" r:id="rId13"/>
    <p:sldId id="357" r:id="rId14"/>
    <p:sldId id="317" r:id="rId15"/>
    <p:sldId id="334" r:id="rId16"/>
    <p:sldId id="339" r:id="rId17"/>
    <p:sldId id="340" r:id="rId18"/>
    <p:sldId id="274" r:id="rId19"/>
    <p:sldId id="342" r:id="rId20"/>
    <p:sldId id="360" r:id="rId21"/>
    <p:sldId id="358" r:id="rId22"/>
    <p:sldId id="359" r:id="rId23"/>
    <p:sldId id="363" r:id="rId24"/>
    <p:sldId id="364" r:id="rId25"/>
    <p:sldId id="365" r:id="rId26"/>
    <p:sldId id="366" r:id="rId27"/>
    <p:sldId id="368" r:id="rId28"/>
    <p:sldId id="362" r:id="rId29"/>
    <p:sldId id="367" r:id="rId30"/>
    <p:sldId id="370" r:id="rId31"/>
    <p:sldId id="378" r:id="rId32"/>
    <p:sldId id="371" r:id="rId33"/>
    <p:sldId id="372" r:id="rId34"/>
    <p:sldId id="373" r:id="rId35"/>
    <p:sldId id="374" r:id="rId36"/>
    <p:sldId id="316" r:id="rId37"/>
    <p:sldId id="271" r:id="rId38"/>
    <p:sldId id="272" r:id="rId39"/>
    <p:sldId id="273" r:id="rId40"/>
    <p:sldId id="369" r:id="rId41"/>
    <p:sldId id="377" r:id="rId42"/>
    <p:sldId id="2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40E"/>
    <a:srgbClr val="190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29B650-1E9A-48AC-AA27-0EECE780C495}" v="121" dt="2024-03-20T16:23:22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Reis" userId="60129a3d-20e4-431b-abeb-e723d35a45f5" providerId="ADAL" clId="{8D93998F-6802-42D1-80E3-AB3221239328}"/>
    <pc:docChg chg="undo custSel addSld delSld modSld sldOrd">
      <pc:chgData name="Pedro Reis" userId="60129a3d-20e4-431b-abeb-e723d35a45f5" providerId="ADAL" clId="{8D93998F-6802-42D1-80E3-AB3221239328}" dt="2024-03-04T14:47:50.099" v="1801" actId="20577"/>
      <pc:docMkLst>
        <pc:docMk/>
      </pc:docMkLst>
      <pc:sldChg chg="addSp delSp modSp mod setBg">
        <pc:chgData name="Pedro Reis" userId="60129a3d-20e4-431b-abeb-e723d35a45f5" providerId="ADAL" clId="{8D93998F-6802-42D1-80E3-AB3221239328}" dt="2024-03-04T14:47:50.099" v="1801" actId="20577"/>
        <pc:sldMkLst>
          <pc:docMk/>
          <pc:sldMk cId="692957538" sldId="257"/>
        </pc:sldMkLst>
        <pc:spChg chg="mod">
          <ac:chgData name="Pedro Reis" userId="60129a3d-20e4-431b-abeb-e723d35a45f5" providerId="ADAL" clId="{8D93998F-6802-42D1-80E3-AB3221239328}" dt="2024-03-04T14:19:30.390" v="1403" actId="26606"/>
          <ac:spMkLst>
            <pc:docMk/>
            <pc:sldMk cId="692957538" sldId="257"/>
            <ac:spMk id="2" creationId="{E3EC89F2-A86F-D072-3872-05B293AE264B}"/>
          </ac:spMkLst>
        </pc:spChg>
        <pc:spChg chg="add del mod">
          <ac:chgData name="Pedro Reis" userId="60129a3d-20e4-431b-abeb-e723d35a45f5" providerId="ADAL" clId="{8D93998F-6802-42D1-80E3-AB3221239328}" dt="2024-03-04T14:47:50.099" v="1801" actId="20577"/>
          <ac:spMkLst>
            <pc:docMk/>
            <pc:sldMk cId="692957538" sldId="257"/>
            <ac:spMk id="3" creationId="{5BD1BA4E-ED9F-4A02-E38B-0EE305C51F2A}"/>
          </ac:spMkLst>
        </pc:spChg>
        <pc:spChg chg="add del">
          <ac:chgData name="Pedro Reis" userId="60129a3d-20e4-431b-abeb-e723d35a45f5" providerId="ADAL" clId="{8D93998F-6802-42D1-80E3-AB3221239328}" dt="2024-03-04T14:19:29.382" v="1401" actId="26606"/>
          <ac:spMkLst>
            <pc:docMk/>
            <pc:sldMk cId="692957538" sldId="257"/>
            <ac:spMk id="9" creationId="{BACC6370-2D7E-4714-9D71-7542949D7D5D}"/>
          </ac:spMkLst>
        </pc:spChg>
        <pc:spChg chg="add del">
          <ac:chgData name="Pedro Reis" userId="60129a3d-20e4-431b-abeb-e723d35a45f5" providerId="ADAL" clId="{8D93998F-6802-42D1-80E3-AB3221239328}" dt="2024-03-04T14:19:29.382" v="1401" actId="26606"/>
          <ac:spMkLst>
            <pc:docMk/>
            <pc:sldMk cId="692957538" sldId="257"/>
            <ac:spMk id="11" creationId="{F68B3F68-107C-434F-AA38-110D5EA91B85}"/>
          </ac:spMkLst>
        </pc:spChg>
        <pc:spChg chg="add del">
          <ac:chgData name="Pedro Reis" userId="60129a3d-20e4-431b-abeb-e723d35a45f5" providerId="ADAL" clId="{8D93998F-6802-42D1-80E3-AB3221239328}" dt="2024-03-04T14:19:29.382" v="1401" actId="26606"/>
          <ac:spMkLst>
            <pc:docMk/>
            <pc:sldMk cId="692957538" sldId="257"/>
            <ac:spMk id="13" creationId="{AAD0DBB9-1A4B-4391-81D4-CB19F9AB918A}"/>
          </ac:spMkLst>
        </pc:spChg>
        <pc:spChg chg="add del">
          <ac:chgData name="Pedro Reis" userId="60129a3d-20e4-431b-abeb-e723d35a45f5" providerId="ADAL" clId="{8D93998F-6802-42D1-80E3-AB3221239328}" dt="2024-03-04T14:19:29.382" v="1401" actId="26606"/>
          <ac:spMkLst>
            <pc:docMk/>
            <pc:sldMk cId="692957538" sldId="257"/>
            <ac:spMk id="15" creationId="{063BBA22-50EA-4C4D-BE05-F1CE4E63AA56}"/>
          </ac:spMkLst>
        </pc:spChg>
        <pc:spChg chg="add del">
          <ac:chgData name="Pedro Reis" userId="60129a3d-20e4-431b-abeb-e723d35a45f5" providerId="ADAL" clId="{8D93998F-6802-42D1-80E3-AB3221239328}" dt="2024-03-04T14:19:30.390" v="1403" actId="26606"/>
          <ac:spMkLst>
            <pc:docMk/>
            <pc:sldMk cId="692957538" sldId="257"/>
            <ac:spMk id="17" creationId="{2E442304-DDBD-4F7B-8017-36BCC863FB40}"/>
          </ac:spMkLst>
        </pc:spChg>
        <pc:spChg chg="add del">
          <ac:chgData name="Pedro Reis" userId="60129a3d-20e4-431b-abeb-e723d35a45f5" providerId="ADAL" clId="{8D93998F-6802-42D1-80E3-AB3221239328}" dt="2024-03-04T14:19:30.390" v="1403" actId="26606"/>
          <ac:spMkLst>
            <pc:docMk/>
            <pc:sldMk cId="692957538" sldId="257"/>
            <ac:spMk id="18" creationId="{5E107275-3853-46FD-A241-DE4355A42675}"/>
          </ac:spMkLst>
        </pc:spChg>
        <pc:graphicFrameChg chg="add del">
          <ac:chgData name="Pedro Reis" userId="60129a3d-20e4-431b-abeb-e723d35a45f5" providerId="ADAL" clId="{8D93998F-6802-42D1-80E3-AB3221239328}" dt="2024-03-04T14:19:29.382" v="1401" actId="26606"/>
          <ac:graphicFrameMkLst>
            <pc:docMk/>
            <pc:sldMk cId="692957538" sldId="257"/>
            <ac:graphicFrameMk id="5" creationId="{C4F7CF8E-9F6F-16D8-62A7-CC69FE48B580}"/>
          </ac:graphicFrameMkLst>
        </pc:graphicFrameChg>
        <pc:graphicFrameChg chg="add del">
          <ac:chgData name="Pedro Reis" userId="60129a3d-20e4-431b-abeb-e723d35a45f5" providerId="ADAL" clId="{8D93998F-6802-42D1-80E3-AB3221239328}" dt="2024-03-04T14:19:30.390" v="1403" actId="26606"/>
          <ac:graphicFrameMkLst>
            <pc:docMk/>
            <pc:sldMk cId="692957538" sldId="257"/>
            <ac:graphicFrameMk id="19" creationId="{CF1CD083-4002-F7D0-E927-6B65E0D2191A}"/>
          </ac:graphicFrameMkLst>
        </pc:graphicFrameChg>
      </pc:sldChg>
      <pc:sldChg chg="addSp delSp modSp mod delAnim">
        <pc:chgData name="Pedro Reis" userId="60129a3d-20e4-431b-abeb-e723d35a45f5" providerId="ADAL" clId="{8D93998F-6802-42D1-80E3-AB3221239328}" dt="2024-03-04T14:41:14.426" v="1655" actId="14100"/>
        <pc:sldMkLst>
          <pc:docMk/>
          <pc:sldMk cId="1406019620" sldId="258"/>
        </pc:sldMkLst>
        <pc:spChg chg="mod">
          <ac:chgData name="Pedro Reis" userId="60129a3d-20e4-431b-abeb-e723d35a45f5" providerId="ADAL" clId="{8D93998F-6802-42D1-80E3-AB3221239328}" dt="2024-03-04T14:41:14.426" v="1655" actId="14100"/>
          <ac:spMkLst>
            <pc:docMk/>
            <pc:sldMk cId="1406019620" sldId="258"/>
            <ac:spMk id="3" creationId="{451AF83A-C0DD-CE77-DF8B-7D5DC7DBBEB9}"/>
          </ac:spMkLst>
        </pc:spChg>
        <pc:spChg chg="add del mod">
          <ac:chgData name="Pedro Reis" userId="60129a3d-20e4-431b-abeb-e723d35a45f5" providerId="ADAL" clId="{8D93998F-6802-42D1-80E3-AB3221239328}" dt="2024-03-04T14:40:42.501" v="1644" actId="478"/>
          <ac:spMkLst>
            <pc:docMk/>
            <pc:sldMk cId="1406019620" sldId="258"/>
            <ac:spMk id="5" creationId="{8D0EAF79-4685-C453-F3EA-2BE05EB043BE}"/>
          </ac:spMkLst>
        </pc:spChg>
        <pc:grpChg chg="del">
          <ac:chgData name="Pedro Reis" userId="60129a3d-20e4-431b-abeb-e723d35a45f5" providerId="ADAL" clId="{8D93998F-6802-42D1-80E3-AB3221239328}" dt="2024-03-04T09:41:50.578" v="804" actId="478"/>
          <ac:grpSpMkLst>
            <pc:docMk/>
            <pc:sldMk cId="1406019620" sldId="258"/>
            <ac:grpSpMk id="8" creationId="{505FE4CD-B86E-8DF1-26AF-83404D0213B7}"/>
          </ac:grpSpMkLst>
        </pc:grpChg>
        <pc:picChg chg="add mod">
          <ac:chgData name="Pedro Reis" userId="60129a3d-20e4-431b-abeb-e723d35a45f5" providerId="ADAL" clId="{8D93998F-6802-42D1-80E3-AB3221239328}" dt="2024-03-04T14:40:54.589" v="1651" actId="1076"/>
          <ac:picMkLst>
            <pc:docMk/>
            <pc:sldMk cId="1406019620" sldId="258"/>
            <ac:picMk id="10" creationId="{7E93CAFD-90BB-E073-4570-7B3FE656EF5B}"/>
          </ac:picMkLst>
        </pc:picChg>
      </pc:sldChg>
      <pc:sldChg chg="addSp modSp mod ord">
        <pc:chgData name="Pedro Reis" userId="60129a3d-20e4-431b-abeb-e723d35a45f5" providerId="ADAL" clId="{8D93998F-6802-42D1-80E3-AB3221239328}" dt="2024-03-04T14:45:08.110" v="1770" actId="20577"/>
        <pc:sldMkLst>
          <pc:docMk/>
          <pc:sldMk cId="727719329" sldId="259"/>
        </pc:sldMkLst>
        <pc:spChg chg="mod">
          <ac:chgData name="Pedro Reis" userId="60129a3d-20e4-431b-abeb-e723d35a45f5" providerId="ADAL" clId="{8D93998F-6802-42D1-80E3-AB3221239328}" dt="2024-03-04T14:45:08.110" v="1770" actId="20577"/>
          <ac:spMkLst>
            <pc:docMk/>
            <pc:sldMk cId="727719329" sldId="259"/>
            <ac:spMk id="2" creationId="{8BC5193F-10A6-9EA7-8037-5159FCBDCAEE}"/>
          </ac:spMkLst>
        </pc:spChg>
        <pc:spChg chg="mod">
          <ac:chgData name="Pedro Reis" userId="60129a3d-20e4-431b-abeb-e723d35a45f5" providerId="ADAL" clId="{8D93998F-6802-42D1-80E3-AB3221239328}" dt="2024-03-04T14:30:31.811" v="1580" actId="20577"/>
          <ac:spMkLst>
            <pc:docMk/>
            <pc:sldMk cId="727719329" sldId="259"/>
            <ac:spMk id="3" creationId="{9C7BCFC9-BB5B-7256-4879-518565E0980F}"/>
          </ac:spMkLst>
        </pc:spChg>
        <pc:picChg chg="add mod">
          <ac:chgData name="Pedro Reis" userId="60129a3d-20e4-431b-abeb-e723d35a45f5" providerId="ADAL" clId="{8D93998F-6802-42D1-80E3-AB3221239328}" dt="2024-03-04T14:30:40.833" v="1582" actId="1076"/>
          <ac:picMkLst>
            <pc:docMk/>
            <pc:sldMk cId="727719329" sldId="259"/>
            <ac:picMk id="5" creationId="{EA31E36B-5964-6835-A58D-C116CA86ABE7}"/>
          </ac:picMkLst>
        </pc:picChg>
      </pc:sldChg>
      <pc:sldChg chg="addSp delSp modSp mod ord modAnim">
        <pc:chgData name="Pedro Reis" userId="60129a3d-20e4-431b-abeb-e723d35a45f5" providerId="ADAL" clId="{8D93998F-6802-42D1-80E3-AB3221239328}" dt="2024-03-04T14:43:12.335" v="1702"/>
        <pc:sldMkLst>
          <pc:docMk/>
          <pc:sldMk cId="3757330821" sldId="260"/>
        </pc:sldMkLst>
        <pc:spChg chg="mod">
          <ac:chgData name="Pedro Reis" userId="60129a3d-20e4-431b-abeb-e723d35a45f5" providerId="ADAL" clId="{8D93998F-6802-42D1-80E3-AB3221239328}" dt="2024-03-04T09:40:00.727" v="758" actId="27636"/>
          <ac:spMkLst>
            <pc:docMk/>
            <pc:sldMk cId="3757330821" sldId="260"/>
            <ac:spMk id="3" creationId="{24067DC9-43EF-BE75-EA5C-68C941299005}"/>
          </ac:spMkLst>
        </pc:spChg>
        <pc:spChg chg="mod">
          <ac:chgData name="Pedro Reis" userId="60129a3d-20e4-431b-abeb-e723d35a45f5" providerId="ADAL" clId="{8D93998F-6802-42D1-80E3-AB3221239328}" dt="2024-03-04T09:34:40.733" v="77"/>
          <ac:spMkLst>
            <pc:docMk/>
            <pc:sldMk cId="3757330821" sldId="260"/>
            <ac:spMk id="10" creationId="{CC7EB92D-6B5A-87DD-3CC3-F54E3473BF0C}"/>
          </ac:spMkLst>
        </pc:spChg>
        <pc:spChg chg="mod">
          <ac:chgData name="Pedro Reis" userId="60129a3d-20e4-431b-abeb-e723d35a45f5" providerId="ADAL" clId="{8D93998F-6802-42D1-80E3-AB3221239328}" dt="2024-03-04T09:35:04.221" v="113"/>
          <ac:spMkLst>
            <pc:docMk/>
            <pc:sldMk cId="3757330821" sldId="260"/>
            <ac:spMk id="13" creationId="{0DB3E0EE-F4A1-C4FE-DEFE-0EDFC0E68EE3}"/>
          </ac:spMkLst>
        </pc:spChg>
        <pc:grpChg chg="add mod">
          <ac:chgData name="Pedro Reis" userId="60129a3d-20e4-431b-abeb-e723d35a45f5" providerId="ADAL" clId="{8D93998F-6802-42D1-80E3-AB3221239328}" dt="2024-03-04T09:34:40.733" v="77"/>
          <ac:grpSpMkLst>
            <pc:docMk/>
            <pc:sldMk cId="3757330821" sldId="260"/>
            <ac:grpSpMk id="8" creationId="{75F16402-DCD1-C334-1758-70F13AF13662}"/>
          </ac:grpSpMkLst>
        </pc:grpChg>
        <pc:grpChg chg="add mod">
          <ac:chgData name="Pedro Reis" userId="60129a3d-20e4-431b-abeb-e723d35a45f5" providerId="ADAL" clId="{8D93998F-6802-42D1-80E3-AB3221239328}" dt="2024-03-04T09:40:38.455" v="763" actId="1076"/>
          <ac:grpSpMkLst>
            <pc:docMk/>
            <pc:sldMk cId="3757330821" sldId="260"/>
            <ac:grpSpMk id="11" creationId="{D7771F51-B928-CE13-E2C8-657BF34D785D}"/>
          </ac:grpSpMkLst>
        </pc:grpChg>
        <pc:picChg chg="add del mod">
          <ac:chgData name="Pedro Reis" userId="60129a3d-20e4-431b-abeb-e723d35a45f5" providerId="ADAL" clId="{8D93998F-6802-42D1-80E3-AB3221239328}" dt="2024-03-04T09:33:12.190" v="4" actId="478"/>
          <ac:picMkLst>
            <pc:docMk/>
            <pc:sldMk cId="3757330821" sldId="260"/>
            <ac:picMk id="5" creationId="{582885DB-14D8-2CE8-5091-DF088862824A}"/>
          </ac:picMkLst>
        </pc:picChg>
        <pc:picChg chg="add mod ord">
          <ac:chgData name="Pedro Reis" userId="60129a3d-20e4-431b-abeb-e723d35a45f5" providerId="ADAL" clId="{8D93998F-6802-42D1-80E3-AB3221239328}" dt="2024-03-04T09:40:50.274" v="777" actId="1035"/>
          <ac:picMkLst>
            <pc:docMk/>
            <pc:sldMk cId="3757330821" sldId="260"/>
            <ac:picMk id="7" creationId="{F84837AB-4BAF-8B8C-FC42-6181D81F46BE}"/>
          </ac:picMkLst>
        </pc:picChg>
        <pc:picChg chg="mod">
          <ac:chgData name="Pedro Reis" userId="60129a3d-20e4-431b-abeb-e723d35a45f5" providerId="ADAL" clId="{8D93998F-6802-42D1-80E3-AB3221239328}" dt="2024-03-04T09:34:40.733" v="77"/>
          <ac:picMkLst>
            <pc:docMk/>
            <pc:sldMk cId="3757330821" sldId="260"/>
            <ac:picMk id="9" creationId="{C4AB4744-870D-843C-4073-A925000DBC8A}"/>
          </ac:picMkLst>
        </pc:picChg>
        <pc:picChg chg="mod modCrop">
          <ac:chgData name="Pedro Reis" userId="60129a3d-20e4-431b-abeb-e723d35a45f5" providerId="ADAL" clId="{8D93998F-6802-42D1-80E3-AB3221239328}" dt="2024-03-04T09:40:43.842" v="764" actId="732"/>
          <ac:picMkLst>
            <pc:docMk/>
            <pc:sldMk cId="3757330821" sldId="260"/>
            <ac:picMk id="12" creationId="{D1E30054-788A-0390-96B7-D80048E9DD5A}"/>
          </ac:picMkLst>
        </pc:picChg>
        <pc:picChg chg="add mod">
          <ac:chgData name="Pedro Reis" userId="60129a3d-20e4-431b-abeb-e723d35a45f5" providerId="ADAL" clId="{8D93998F-6802-42D1-80E3-AB3221239328}" dt="2024-03-04T09:40:55.527" v="793" actId="1035"/>
          <ac:picMkLst>
            <pc:docMk/>
            <pc:sldMk cId="3757330821" sldId="260"/>
            <ac:picMk id="15" creationId="{79C69A26-F655-9668-D0EB-50E793D8063A}"/>
          </ac:picMkLst>
        </pc:picChg>
        <pc:picChg chg="add mod">
          <ac:chgData name="Pedro Reis" userId="60129a3d-20e4-431b-abeb-e723d35a45f5" providerId="ADAL" clId="{8D93998F-6802-42D1-80E3-AB3221239328}" dt="2024-03-04T09:41:24.764" v="803" actId="1038"/>
          <ac:picMkLst>
            <pc:docMk/>
            <pc:sldMk cId="3757330821" sldId="260"/>
            <ac:picMk id="17" creationId="{45489989-4AD1-06E0-07CD-900D9ACE6A2E}"/>
          </ac:picMkLst>
        </pc:picChg>
      </pc:sldChg>
      <pc:sldChg chg="addSp modSp del mod ord">
        <pc:chgData name="Pedro Reis" userId="60129a3d-20e4-431b-abeb-e723d35a45f5" providerId="ADAL" clId="{8D93998F-6802-42D1-80E3-AB3221239328}" dt="2024-03-04T14:45:17.282" v="1771" actId="47"/>
        <pc:sldMkLst>
          <pc:docMk/>
          <pc:sldMk cId="2703587704" sldId="261"/>
        </pc:sldMkLst>
        <pc:spChg chg="mod">
          <ac:chgData name="Pedro Reis" userId="60129a3d-20e4-431b-abeb-e723d35a45f5" providerId="ADAL" clId="{8D93998F-6802-42D1-80E3-AB3221239328}" dt="2024-03-04T14:34:28.275" v="1635" actId="20577"/>
          <ac:spMkLst>
            <pc:docMk/>
            <pc:sldMk cId="2703587704" sldId="261"/>
            <ac:spMk id="2" creationId="{6950F72B-E41F-1927-F97F-6E4F1A7D1FCD}"/>
          </ac:spMkLst>
        </pc:spChg>
        <pc:spChg chg="mod">
          <ac:chgData name="Pedro Reis" userId="60129a3d-20e4-431b-abeb-e723d35a45f5" providerId="ADAL" clId="{8D93998F-6802-42D1-80E3-AB3221239328}" dt="2024-03-04T14:34:13.345" v="1623" actId="14100"/>
          <ac:spMkLst>
            <pc:docMk/>
            <pc:sldMk cId="2703587704" sldId="261"/>
            <ac:spMk id="3" creationId="{79BF19FA-72FD-AD29-27D3-51E4379824E3}"/>
          </ac:spMkLst>
        </pc:spChg>
        <pc:picChg chg="add mod">
          <ac:chgData name="Pedro Reis" userId="60129a3d-20e4-431b-abeb-e723d35a45f5" providerId="ADAL" clId="{8D93998F-6802-42D1-80E3-AB3221239328}" dt="2024-03-04T14:34:09.291" v="1622" actId="1076"/>
          <ac:picMkLst>
            <pc:docMk/>
            <pc:sldMk cId="2703587704" sldId="261"/>
            <ac:picMk id="6" creationId="{775F24AD-BBD1-E8CF-3932-A5BBB5265A9E}"/>
          </ac:picMkLst>
        </pc:picChg>
      </pc:sldChg>
      <pc:sldChg chg="addSp modSp mod">
        <pc:chgData name="Pedro Reis" userId="60129a3d-20e4-431b-abeb-e723d35a45f5" providerId="ADAL" clId="{8D93998F-6802-42D1-80E3-AB3221239328}" dt="2024-03-04T14:46:38.206" v="1774" actId="164"/>
        <pc:sldMkLst>
          <pc:docMk/>
          <pc:sldMk cId="3189032281" sldId="264"/>
        </pc:sldMkLst>
        <pc:spChg chg="mod">
          <ac:chgData name="Pedro Reis" userId="60129a3d-20e4-431b-abeb-e723d35a45f5" providerId="ADAL" clId="{8D93998F-6802-42D1-80E3-AB3221239328}" dt="2024-03-04T09:42:21.578" v="805" actId="207"/>
          <ac:spMkLst>
            <pc:docMk/>
            <pc:sldMk cId="3189032281" sldId="264"/>
            <ac:spMk id="3" creationId="{336B09F9-341F-4F88-401F-5084B15A5A5B}"/>
          </ac:spMkLst>
        </pc:spChg>
        <pc:spChg chg="mod">
          <ac:chgData name="Pedro Reis" userId="60129a3d-20e4-431b-abeb-e723d35a45f5" providerId="ADAL" clId="{8D93998F-6802-42D1-80E3-AB3221239328}" dt="2024-03-04T14:46:38.206" v="1774" actId="164"/>
          <ac:spMkLst>
            <pc:docMk/>
            <pc:sldMk cId="3189032281" sldId="264"/>
            <ac:spMk id="7" creationId="{A314F5D6-17DD-B1D2-9623-5AE73DBE83BE}"/>
          </ac:spMkLst>
        </pc:spChg>
        <pc:spChg chg="mod">
          <ac:chgData name="Pedro Reis" userId="60129a3d-20e4-431b-abeb-e723d35a45f5" providerId="ADAL" clId="{8D93998F-6802-42D1-80E3-AB3221239328}" dt="2024-03-04T14:46:38.206" v="1774" actId="164"/>
          <ac:spMkLst>
            <pc:docMk/>
            <pc:sldMk cId="3189032281" sldId="264"/>
            <ac:spMk id="8" creationId="{82DEEA25-A7CA-6FC9-31E2-35B5C5EAF419}"/>
          </ac:spMkLst>
        </pc:spChg>
        <pc:grpChg chg="add mod">
          <ac:chgData name="Pedro Reis" userId="60129a3d-20e4-431b-abeb-e723d35a45f5" providerId="ADAL" clId="{8D93998F-6802-42D1-80E3-AB3221239328}" dt="2024-03-04T14:46:38.206" v="1774" actId="164"/>
          <ac:grpSpMkLst>
            <pc:docMk/>
            <pc:sldMk cId="3189032281" sldId="264"/>
            <ac:grpSpMk id="4" creationId="{2C9D09E9-5A4D-0101-4A03-D72B37ABC50D}"/>
          </ac:grpSpMkLst>
        </pc:grpChg>
        <pc:picChg chg="mod">
          <ac:chgData name="Pedro Reis" userId="60129a3d-20e4-431b-abeb-e723d35a45f5" providerId="ADAL" clId="{8D93998F-6802-42D1-80E3-AB3221239328}" dt="2024-03-04T14:46:38.206" v="1774" actId="164"/>
          <ac:picMkLst>
            <pc:docMk/>
            <pc:sldMk cId="3189032281" sldId="264"/>
            <ac:picMk id="9" creationId="{1A585BFD-A222-5DB2-AF9C-2659AA966D27}"/>
          </ac:picMkLst>
        </pc:picChg>
        <pc:picChg chg="mod">
          <ac:chgData name="Pedro Reis" userId="60129a3d-20e4-431b-abeb-e723d35a45f5" providerId="ADAL" clId="{8D93998F-6802-42D1-80E3-AB3221239328}" dt="2024-03-04T14:46:38.206" v="1774" actId="164"/>
          <ac:picMkLst>
            <pc:docMk/>
            <pc:sldMk cId="3189032281" sldId="264"/>
            <ac:picMk id="12" creationId="{497FE2CB-080A-38EB-FFF2-798724D3A67A}"/>
          </ac:picMkLst>
        </pc:picChg>
      </pc:sldChg>
      <pc:sldChg chg="addSp delSp modSp mod">
        <pc:chgData name="Pedro Reis" userId="60129a3d-20e4-431b-abeb-e723d35a45f5" providerId="ADAL" clId="{8D93998F-6802-42D1-80E3-AB3221239328}" dt="2024-03-04T14:46:56.765" v="1786" actId="20577"/>
        <pc:sldMkLst>
          <pc:docMk/>
          <pc:sldMk cId="1231421597" sldId="265"/>
        </pc:sldMkLst>
        <pc:spChg chg="mod">
          <ac:chgData name="Pedro Reis" userId="60129a3d-20e4-431b-abeb-e723d35a45f5" providerId="ADAL" clId="{8D93998F-6802-42D1-80E3-AB3221239328}" dt="2024-03-04T14:46:56.765" v="1786" actId="20577"/>
          <ac:spMkLst>
            <pc:docMk/>
            <pc:sldMk cId="1231421597" sldId="265"/>
            <ac:spMk id="3" creationId="{4F2A7F84-280D-4CB8-2776-BC1E9B06D895}"/>
          </ac:spMkLst>
        </pc:spChg>
        <pc:spChg chg="mod">
          <ac:chgData name="Pedro Reis" userId="60129a3d-20e4-431b-abeb-e723d35a45f5" providerId="ADAL" clId="{8D93998F-6802-42D1-80E3-AB3221239328}" dt="2024-03-04T14:46:51.013" v="1777" actId="1076"/>
          <ac:spMkLst>
            <pc:docMk/>
            <pc:sldMk cId="1231421597" sldId="265"/>
            <ac:spMk id="11" creationId="{4D43EC81-7888-A5FA-B9F5-876D80601A2F}"/>
          </ac:spMkLst>
        </pc:spChg>
        <pc:spChg chg="mod">
          <ac:chgData name="Pedro Reis" userId="60129a3d-20e4-431b-abeb-e723d35a45f5" providerId="ADAL" clId="{8D93998F-6802-42D1-80E3-AB3221239328}" dt="2024-03-04T14:46:51.013" v="1777" actId="1076"/>
          <ac:spMkLst>
            <pc:docMk/>
            <pc:sldMk cId="1231421597" sldId="265"/>
            <ac:spMk id="12" creationId="{824C5F4D-D25E-2342-5FAA-8AEE798898B8}"/>
          </ac:spMkLst>
        </pc:spChg>
        <pc:grpChg chg="del">
          <ac:chgData name="Pedro Reis" userId="60129a3d-20e4-431b-abeb-e723d35a45f5" providerId="ADAL" clId="{8D93998F-6802-42D1-80E3-AB3221239328}" dt="2024-03-04T14:46:45.897" v="1775" actId="478"/>
          <ac:grpSpMkLst>
            <pc:docMk/>
            <pc:sldMk cId="1231421597" sldId="265"/>
            <ac:grpSpMk id="9" creationId="{103D80FB-5BFD-EEE1-E361-D51CD805A5C0}"/>
          </ac:grpSpMkLst>
        </pc:grpChg>
        <pc:grpChg chg="add mod">
          <ac:chgData name="Pedro Reis" userId="60129a3d-20e4-431b-abeb-e723d35a45f5" providerId="ADAL" clId="{8D93998F-6802-42D1-80E3-AB3221239328}" dt="2024-03-04T14:46:51.013" v="1777" actId="1076"/>
          <ac:grpSpMkLst>
            <pc:docMk/>
            <pc:sldMk cId="1231421597" sldId="265"/>
            <ac:grpSpMk id="10" creationId="{3E088707-50E6-D8BC-EB13-DD91BC4BAB31}"/>
          </ac:grpSpMkLst>
        </pc:grpChg>
        <pc:picChg chg="mod">
          <ac:chgData name="Pedro Reis" userId="60129a3d-20e4-431b-abeb-e723d35a45f5" providerId="ADAL" clId="{8D93998F-6802-42D1-80E3-AB3221239328}" dt="2024-03-04T14:46:51.013" v="1777" actId="1076"/>
          <ac:picMkLst>
            <pc:docMk/>
            <pc:sldMk cId="1231421597" sldId="265"/>
            <ac:picMk id="13" creationId="{24F2F284-2525-95DF-2D17-7C43D521DCA3}"/>
          </ac:picMkLst>
        </pc:picChg>
        <pc:picChg chg="mod">
          <ac:chgData name="Pedro Reis" userId="60129a3d-20e4-431b-abeb-e723d35a45f5" providerId="ADAL" clId="{8D93998F-6802-42D1-80E3-AB3221239328}" dt="2024-03-04T14:46:51.013" v="1777" actId="1076"/>
          <ac:picMkLst>
            <pc:docMk/>
            <pc:sldMk cId="1231421597" sldId="265"/>
            <ac:picMk id="14" creationId="{A9E3A7FC-2164-F563-C58C-0E55A4DAA6DA}"/>
          </ac:picMkLst>
        </pc:picChg>
      </pc:sldChg>
      <pc:sldChg chg="addSp modSp new del mod ord">
        <pc:chgData name="Pedro Reis" userId="60129a3d-20e4-431b-abeb-e723d35a45f5" providerId="ADAL" clId="{8D93998F-6802-42D1-80E3-AB3221239328}" dt="2024-03-04T14:43:57.896" v="1746" actId="47"/>
        <pc:sldMkLst>
          <pc:docMk/>
          <pc:sldMk cId="3945703582" sldId="266"/>
        </pc:sldMkLst>
        <pc:spChg chg="mod">
          <ac:chgData name="Pedro Reis" userId="60129a3d-20e4-431b-abeb-e723d35a45f5" providerId="ADAL" clId="{8D93998F-6802-42D1-80E3-AB3221239328}" dt="2024-03-04T14:25:45.539" v="1477" actId="20577"/>
          <ac:spMkLst>
            <pc:docMk/>
            <pc:sldMk cId="3945703582" sldId="266"/>
            <ac:spMk id="2" creationId="{33D56FD0-998A-FE53-D36A-D8E4ABE26421}"/>
          </ac:spMkLst>
        </pc:spChg>
        <pc:spChg chg="mod">
          <ac:chgData name="Pedro Reis" userId="60129a3d-20e4-431b-abeb-e723d35a45f5" providerId="ADAL" clId="{8D93998F-6802-42D1-80E3-AB3221239328}" dt="2024-03-04T14:04:40.018" v="1299" actId="20577"/>
          <ac:spMkLst>
            <pc:docMk/>
            <pc:sldMk cId="3945703582" sldId="266"/>
            <ac:spMk id="3" creationId="{57361E74-884B-D105-C388-B9BCB1C22C89}"/>
          </ac:spMkLst>
        </pc:spChg>
        <pc:picChg chg="add mod">
          <ac:chgData name="Pedro Reis" userId="60129a3d-20e4-431b-abeb-e723d35a45f5" providerId="ADAL" clId="{8D93998F-6802-42D1-80E3-AB3221239328}" dt="2024-03-04T14:19:33.027" v="1405" actId="1076"/>
          <ac:picMkLst>
            <pc:docMk/>
            <pc:sldMk cId="3945703582" sldId="266"/>
            <ac:picMk id="5" creationId="{7A5588D5-840F-1022-C703-034075A17812}"/>
          </ac:picMkLst>
        </pc:picChg>
      </pc:sldChg>
      <pc:sldChg chg="modSp new mod modClrScheme chgLayout">
        <pc:chgData name="Pedro Reis" userId="60129a3d-20e4-431b-abeb-e723d35a45f5" providerId="ADAL" clId="{8D93998F-6802-42D1-80E3-AB3221239328}" dt="2024-03-04T14:44:48.476" v="1757" actId="403"/>
        <pc:sldMkLst>
          <pc:docMk/>
          <pc:sldMk cId="13918664" sldId="267"/>
        </pc:sldMkLst>
        <pc:spChg chg="mod ord">
          <ac:chgData name="Pedro Reis" userId="60129a3d-20e4-431b-abeb-e723d35a45f5" providerId="ADAL" clId="{8D93998F-6802-42D1-80E3-AB3221239328}" dt="2024-03-04T14:42:53.169" v="1700" actId="700"/>
          <ac:spMkLst>
            <pc:docMk/>
            <pc:sldMk cId="13918664" sldId="267"/>
            <ac:spMk id="2" creationId="{8D823B96-D40C-F469-983B-85A2AE03BE08}"/>
          </ac:spMkLst>
        </pc:spChg>
        <pc:spChg chg="mod ord">
          <ac:chgData name="Pedro Reis" userId="60129a3d-20e4-431b-abeb-e723d35a45f5" providerId="ADAL" clId="{8D93998F-6802-42D1-80E3-AB3221239328}" dt="2024-03-04T14:44:48.476" v="1757" actId="403"/>
          <ac:spMkLst>
            <pc:docMk/>
            <pc:sldMk cId="13918664" sldId="267"/>
            <ac:spMk id="3" creationId="{1FBF749C-36E4-DA70-18EE-CD48236FDA80}"/>
          </ac:spMkLst>
        </pc:spChg>
      </pc:sldChg>
      <pc:sldChg chg="add del">
        <pc:chgData name="Pedro Reis" userId="60129a3d-20e4-431b-abeb-e723d35a45f5" providerId="ADAL" clId="{8D93998F-6802-42D1-80E3-AB3221239328}" dt="2024-03-04T14:35:08.361" v="1641" actId="47"/>
        <pc:sldMkLst>
          <pc:docMk/>
          <pc:sldMk cId="2065802629" sldId="267"/>
        </pc:sldMkLst>
      </pc:sldChg>
      <pc:sldChg chg="addSp modSp add mod">
        <pc:chgData name="Pedro Reis" userId="60129a3d-20e4-431b-abeb-e723d35a45f5" providerId="ADAL" clId="{8D93998F-6802-42D1-80E3-AB3221239328}" dt="2024-03-04T14:44:42.773" v="1754" actId="404"/>
        <pc:sldMkLst>
          <pc:docMk/>
          <pc:sldMk cId="1789633696" sldId="268"/>
        </pc:sldMkLst>
        <pc:spChg chg="mod">
          <ac:chgData name="Pedro Reis" userId="60129a3d-20e4-431b-abeb-e723d35a45f5" providerId="ADAL" clId="{8D93998F-6802-42D1-80E3-AB3221239328}" dt="2024-03-04T14:44:42.773" v="1754" actId="404"/>
          <ac:spMkLst>
            <pc:docMk/>
            <pc:sldMk cId="1789633696" sldId="268"/>
            <ac:spMk id="3" creationId="{A6AA3B53-DAA8-3D95-9777-EBFC4685C3F2}"/>
          </ac:spMkLst>
        </pc:spChg>
        <pc:picChg chg="add mod">
          <ac:chgData name="Pedro Reis" userId="60129a3d-20e4-431b-abeb-e723d35a45f5" providerId="ADAL" clId="{8D93998F-6802-42D1-80E3-AB3221239328}" dt="2024-03-04T14:44:19.739" v="1747"/>
          <ac:picMkLst>
            <pc:docMk/>
            <pc:sldMk cId="1789633696" sldId="268"/>
            <ac:picMk id="4" creationId="{4E444827-5FD7-7BBA-B361-11033DF6F9AB}"/>
          </ac:picMkLst>
        </pc:picChg>
        <pc:picChg chg="add mod">
          <ac:chgData name="Pedro Reis" userId="60129a3d-20e4-431b-abeb-e723d35a45f5" providerId="ADAL" clId="{8D93998F-6802-42D1-80E3-AB3221239328}" dt="2024-03-04T14:44:19.739" v="1747"/>
          <ac:picMkLst>
            <pc:docMk/>
            <pc:sldMk cId="1789633696" sldId="268"/>
            <ac:picMk id="5" creationId="{ADDF2B5D-4122-9F25-62B0-1D245443FD1C}"/>
          </ac:picMkLst>
        </pc:picChg>
      </pc:sldChg>
    </pc:docChg>
  </pc:docChgLst>
  <pc:docChgLst>
    <pc:chgData name="Pedro Reis" userId="60129a3d-20e4-431b-abeb-e723d35a45f5" providerId="ADAL" clId="{D08B7532-8E99-4980-8242-5B8BAA0BADB2}"/>
    <pc:docChg chg="undo custSel addSld delSld modSld">
      <pc:chgData name="Pedro Reis" userId="60129a3d-20e4-431b-abeb-e723d35a45f5" providerId="ADAL" clId="{D08B7532-8E99-4980-8242-5B8BAA0BADB2}" dt="2024-03-02T19:45:23.456" v="939" actId="5793"/>
      <pc:docMkLst>
        <pc:docMk/>
      </pc:docMkLst>
      <pc:sldChg chg="modSp mod">
        <pc:chgData name="Pedro Reis" userId="60129a3d-20e4-431b-abeb-e723d35a45f5" providerId="ADAL" clId="{D08B7532-8E99-4980-8242-5B8BAA0BADB2}" dt="2024-03-02T19:00:45.361" v="98" actId="20577"/>
        <pc:sldMkLst>
          <pc:docMk/>
          <pc:sldMk cId="692957538" sldId="257"/>
        </pc:sldMkLst>
        <pc:spChg chg="mod">
          <ac:chgData name="Pedro Reis" userId="60129a3d-20e4-431b-abeb-e723d35a45f5" providerId="ADAL" clId="{D08B7532-8E99-4980-8242-5B8BAA0BADB2}" dt="2024-03-02T19:00:17.976" v="81" actId="20577"/>
          <ac:spMkLst>
            <pc:docMk/>
            <pc:sldMk cId="692957538" sldId="257"/>
            <ac:spMk id="2" creationId="{E3EC89F2-A86F-D072-3872-05B293AE264B}"/>
          </ac:spMkLst>
        </pc:spChg>
        <pc:spChg chg="mod">
          <ac:chgData name="Pedro Reis" userId="60129a3d-20e4-431b-abeb-e723d35a45f5" providerId="ADAL" clId="{D08B7532-8E99-4980-8242-5B8BAA0BADB2}" dt="2024-03-02T19:00:45.361" v="98" actId="20577"/>
          <ac:spMkLst>
            <pc:docMk/>
            <pc:sldMk cId="692957538" sldId="257"/>
            <ac:spMk id="3" creationId="{5BD1BA4E-ED9F-4A02-E38B-0EE305C51F2A}"/>
          </ac:spMkLst>
        </pc:spChg>
      </pc:sldChg>
      <pc:sldChg chg="addSp delSp modSp mod modAnim">
        <pc:chgData name="Pedro Reis" userId="60129a3d-20e4-431b-abeb-e723d35a45f5" providerId="ADAL" clId="{D08B7532-8E99-4980-8242-5B8BAA0BADB2}" dt="2024-03-02T19:44:04.136" v="923"/>
        <pc:sldMkLst>
          <pc:docMk/>
          <pc:sldMk cId="1406019620" sldId="258"/>
        </pc:sldMkLst>
        <pc:spChg chg="mod">
          <ac:chgData name="Pedro Reis" userId="60129a3d-20e4-431b-abeb-e723d35a45f5" providerId="ADAL" clId="{D08B7532-8E99-4980-8242-5B8BAA0BADB2}" dt="2024-03-02T19:01:10.809" v="110" actId="14100"/>
          <ac:spMkLst>
            <pc:docMk/>
            <pc:sldMk cId="1406019620" sldId="258"/>
            <ac:spMk id="2" creationId="{D1309FCE-AD2C-D750-01A7-6573539F40E2}"/>
          </ac:spMkLst>
        </pc:spChg>
        <pc:spChg chg="mod">
          <ac:chgData name="Pedro Reis" userId="60129a3d-20e4-431b-abeb-e723d35a45f5" providerId="ADAL" clId="{D08B7532-8E99-4980-8242-5B8BAA0BADB2}" dt="2024-03-02T19:43:32.989" v="921" actId="20577"/>
          <ac:spMkLst>
            <pc:docMk/>
            <pc:sldMk cId="1406019620" sldId="258"/>
            <ac:spMk id="3" creationId="{451AF83A-C0DD-CE77-DF8B-7D5DC7DBBEB9}"/>
          </ac:spMkLst>
        </pc:spChg>
        <pc:spChg chg="add mod">
          <ac:chgData name="Pedro Reis" userId="60129a3d-20e4-431b-abeb-e723d35a45f5" providerId="ADAL" clId="{D08B7532-8E99-4980-8242-5B8BAA0BADB2}" dt="2024-03-02T19:44:01.111" v="922" actId="164"/>
          <ac:spMkLst>
            <pc:docMk/>
            <pc:sldMk cId="1406019620" sldId="258"/>
            <ac:spMk id="7" creationId="{A18FFA27-345B-FDD7-9F9F-B2A8D6DCB982}"/>
          </ac:spMkLst>
        </pc:spChg>
        <pc:grpChg chg="add mod">
          <ac:chgData name="Pedro Reis" userId="60129a3d-20e4-431b-abeb-e723d35a45f5" providerId="ADAL" clId="{D08B7532-8E99-4980-8242-5B8BAA0BADB2}" dt="2024-03-02T19:44:01.111" v="922" actId="164"/>
          <ac:grpSpMkLst>
            <pc:docMk/>
            <pc:sldMk cId="1406019620" sldId="258"/>
            <ac:grpSpMk id="8" creationId="{505FE4CD-B86E-8DF1-26AF-83404D0213B7}"/>
          </ac:grpSpMkLst>
        </pc:grpChg>
        <pc:picChg chg="add del mod modCrop">
          <ac:chgData name="Pedro Reis" userId="60129a3d-20e4-431b-abeb-e723d35a45f5" providerId="ADAL" clId="{D08B7532-8E99-4980-8242-5B8BAA0BADB2}" dt="2024-03-02T19:41:44.696" v="862" actId="478"/>
          <ac:picMkLst>
            <pc:docMk/>
            <pc:sldMk cId="1406019620" sldId="258"/>
            <ac:picMk id="5" creationId="{54B3482D-DFDB-840E-D1F2-EFECB084BEF1}"/>
          </ac:picMkLst>
        </pc:picChg>
        <pc:picChg chg="add mod modCrop">
          <ac:chgData name="Pedro Reis" userId="60129a3d-20e4-431b-abeb-e723d35a45f5" providerId="ADAL" clId="{D08B7532-8E99-4980-8242-5B8BAA0BADB2}" dt="2024-03-02T19:44:01.111" v="922" actId="164"/>
          <ac:picMkLst>
            <pc:docMk/>
            <pc:sldMk cId="1406019620" sldId="258"/>
            <ac:picMk id="6" creationId="{9F0A904B-5FBA-91CE-42B5-025CA55418D4}"/>
          </ac:picMkLst>
        </pc:picChg>
      </pc:sldChg>
      <pc:sldChg chg="addSp delSp modSp mod modClrScheme chgLayout">
        <pc:chgData name="Pedro Reis" userId="60129a3d-20e4-431b-abeb-e723d35a45f5" providerId="ADAL" clId="{D08B7532-8E99-4980-8242-5B8BAA0BADB2}" dt="2024-03-02T19:45:23.456" v="939" actId="5793"/>
        <pc:sldMkLst>
          <pc:docMk/>
          <pc:sldMk cId="727719329" sldId="259"/>
        </pc:sldMkLst>
        <pc:spChg chg="mod ord">
          <ac:chgData name="Pedro Reis" userId="60129a3d-20e4-431b-abeb-e723d35a45f5" providerId="ADAL" clId="{D08B7532-8E99-4980-8242-5B8BAA0BADB2}" dt="2024-03-02T19:29:17.592" v="487" actId="700"/>
          <ac:spMkLst>
            <pc:docMk/>
            <pc:sldMk cId="727719329" sldId="259"/>
            <ac:spMk id="2" creationId="{8BC5193F-10A6-9EA7-8037-5159FCBDCAEE}"/>
          </ac:spMkLst>
        </pc:spChg>
        <pc:spChg chg="add del mod ord">
          <ac:chgData name="Pedro Reis" userId="60129a3d-20e4-431b-abeb-e723d35a45f5" providerId="ADAL" clId="{D08B7532-8E99-4980-8242-5B8BAA0BADB2}" dt="2024-03-02T19:45:23.456" v="939" actId="5793"/>
          <ac:spMkLst>
            <pc:docMk/>
            <pc:sldMk cId="727719329" sldId="259"/>
            <ac:spMk id="3" creationId="{9C7BCFC9-BB5B-7256-4879-518565E0980F}"/>
          </ac:spMkLst>
        </pc:spChg>
        <pc:spChg chg="add del">
          <ac:chgData name="Pedro Reis" userId="60129a3d-20e4-431b-abeb-e723d35a45f5" providerId="ADAL" clId="{D08B7532-8E99-4980-8242-5B8BAA0BADB2}" dt="2024-03-02T19:29:19.572" v="488" actId="478"/>
          <ac:spMkLst>
            <pc:docMk/>
            <pc:sldMk cId="727719329" sldId="259"/>
            <ac:spMk id="4" creationId="{BA00BA77-2906-62C8-A0B5-F4B199B6C1C9}"/>
          </ac:spMkLst>
        </pc:spChg>
        <pc:spChg chg="add del mod ord">
          <ac:chgData name="Pedro Reis" userId="60129a3d-20e4-431b-abeb-e723d35a45f5" providerId="ADAL" clId="{D08B7532-8E99-4980-8242-5B8BAA0BADB2}" dt="2024-03-02T19:29:17.592" v="487" actId="700"/>
          <ac:spMkLst>
            <pc:docMk/>
            <pc:sldMk cId="727719329" sldId="259"/>
            <ac:spMk id="5" creationId="{0D7F9297-C83C-E5E5-87D0-6F4E9B2A4DFD}"/>
          </ac:spMkLst>
        </pc:spChg>
      </pc:sldChg>
      <pc:sldChg chg="modSp mod">
        <pc:chgData name="Pedro Reis" userId="60129a3d-20e4-431b-abeb-e723d35a45f5" providerId="ADAL" clId="{D08B7532-8E99-4980-8242-5B8BAA0BADB2}" dt="2024-03-02T19:01:41.983" v="141" actId="404"/>
        <pc:sldMkLst>
          <pc:docMk/>
          <pc:sldMk cId="3757330821" sldId="260"/>
        </pc:sldMkLst>
        <pc:spChg chg="mod">
          <ac:chgData name="Pedro Reis" userId="60129a3d-20e4-431b-abeb-e723d35a45f5" providerId="ADAL" clId="{D08B7532-8E99-4980-8242-5B8BAA0BADB2}" dt="2024-03-02T19:01:41.983" v="141" actId="404"/>
          <ac:spMkLst>
            <pc:docMk/>
            <pc:sldMk cId="3757330821" sldId="260"/>
            <ac:spMk id="2" creationId="{5F2A5B28-A613-6681-2846-A9488D337232}"/>
          </ac:spMkLst>
        </pc:spChg>
      </pc:sldChg>
      <pc:sldChg chg="addSp modSp mod">
        <pc:chgData name="Pedro Reis" userId="60129a3d-20e4-431b-abeb-e723d35a45f5" providerId="ADAL" clId="{D08B7532-8E99-4980-8242-5B8BAA0BADB2}" dt="2024-03-02T19:03:55.610" v="185" actId="14100"/>
        <pc:sldMkLst>
          <pc:docMk/>
          <pc:sldMk cId="2703587704" sldId="261"/>
        </pc:sldMkLst>
        <pc:spChg chg="mod">
          <ac:chgData name="Pedro Reis" userId="60129a3d-20e4-431b-abeb-e723d35a45f5" providerId="ADAL" clId="{D08B7532-8E99-4980-8242-5B8BAA0BADB2}" dt="2024-03-02T19:03:55.610" v="185" actId="14100"/>
          <ac:spMkLst>
            <pc:docMk/>
            <pc:sldMk cId="2703587704" sldId="261"/>
            <ac:spMk id="2" creationId="{6950F72B-E41F-1927-F97F-6E4F1A7D1FCD}"/>
          </ac:spMkLst>
        </pc:spChg>
        <pc:picChg chg="add mod">
          <ac:chgData name="Pedro Reis" userId="60129a3d-20e4-431b-abeb-e723d35a45f5" providerId="ADAL" clId="{D08B7532-8E99-4980-8242-5B8BAA0BADB2}" dt="2024-03-02T19:03:31.059" v="181" actId="1076"/>
          <ac:picMkLst>
            <pc:docMk/>
            <pc:sldMk cId="2703587704" sldId="261"/>
            <ac:picMk id="4" creationId="{30D68390-D725-A23B-06DE-3BF2C48E7F27}"/>
          </ac:picMkLst>
        </pc:picChg>
        <pc:picChg chg="add mod">
          <ac:chgData name="Pedro Reis" userId="60129a3d-20e4-431b-abeb-e723d35a45f5" providerId="ADAL" clId="{D08B7532-8E99-4980-8242-5B8BAA0BADB2}" dt="2024-03-02T19:03:49.459" v="183" actId="1076"/>
          <ac:picMkLst>
            <pc:docMk/>
            <pc:sldMk cId="2703587704" sldId="261"/>
            <ac:picMk id="5" creationId="{BE8F0AEC-39D6-1164-5ED6-12686AEE06FF}"/>
          </ac:picMkLst>
        </pc:picChg>
      </pc:sldChg>
      <pc:sldChg chg="modSp mod">
        <pc:chgData name="Pedro Reis" userId="60129a3d-20e4-431b-abeb-e723d35a45f5" providerId="ADAL" clId="{D08B7532-8E99-4980-8242-5B8BAA0BADB2}" dt="2024-03-02T19:00:07.082" v="69" actId="20577"/>
        <pc:sldMkLst>
          <pc:docMk/>
          <pc:sldMk cId="4189479326" sldId="262"/>
        </pc:sldMkLst>
        <pc:spChg chg="mod">
          <ac:chgData name="Pedro Reis" userId="60129a3d-20e4-431b-abeb-e723d35a45f5" providerId="ADAL" clId="{D08B7532-8E99-4980-8242-5B8BAA0BADB2}" dt="2024-03-02T19:00:03.386" v="59" actId="404"/>
          <ac:spMkLst>
            <pc:docMk/>
            <pc:sldMk cId="4189479326" sldId="262"/>
            <ac:spMk id="2" creationId="{C3484700-34CE-937A-3E61-92BFA8ACDB0F}"/>
          </ac:spMkLst>
        </pc:spChg>
        <pc:spChg chg="mod">
          <ac:chgData name="Pedro Reis" userId="60129a3d-20e4-431b-abeb-e723d35a45f5" providerId="ADAL" clId="{D08B7532-8E99-4980-8242-5B8BAA0BADB2}" dt="2024-03-02T19:00:07.082" v="69" actId="20577"/>
          <ac:spMkLst>
            <pc:docMk/>
            <pc:sldMk cId="4189479326" sldId="262"/>
            <ac:spMk id="3" creationId="{5DF442D2-27C0-AE2F-7D73-FBE46392357A}"/>
          </ac:spMkLst>
        </pc:spChg>
      </pc:sldChg>
      <pc:sldChg chg="mod modShow">
        <pc:chgData name="Pedro Reis" userId="60129a3d-20e4-431b-abeb-e723d35a45f5" providerId="ADAL" clId="{D08B7532-8E99-4980-8242-5B8BAA0BADB2}" dt="2024-03-02T19:04:08" v="186" actId="729"/>
        <pc:sldMkLst>
          <pc:docMk/>
          <pc:sldMk cId="1766050058" sldId="263"/>
        </pc:sldMkLst>
      </pc:sldChg>
      <pc:sldChg chg="addSp delSp modSp new mod">
        <pc:chgData name="Pedro Reis" userId="60129a3d-20e4-431b-abeb-e723d35a45f5" providerId="ADAL" clId="{D08B7532-8E99-4980-8242-5B8BAA0BADB2}" dt="2024-03-02T19:44:52.263" v="930" actId="403"/>
        <pc:sldMkLst>
          <pc:docMk/>
          <pc:sldMk cId="3189032281" sldId="264"/>
        </pc:sldMkLst>
        <pc:spChg chg="mod">
          <ac:chgData name="Pedro Reis" userId="60129a3d-20e4-431b-abeb-e723d35a45f5" providerId="ADAL" clId="{D08B7532-8E99-4980-8242-5B8BAA0BADB2}" dt="2024-03-02T19:04:21.955" v="199" actId="20577"/>
          <ac:spMkLst>
            <pc:docMk/>
            <pc:sldMk cId="3189032281" sldId="264"/>
            <ac:spMk id="2" creationId="{6CADA39B-3C03-CA45-082B-A64EA0C7C05F}"/>
          </ac:spMkLst>
        </pc:spChg>
        <pc:spChg chg="mod">
          <ac:chgData name="Pedro Reis" userId="60129a3d-20e4-431b-abeb-e723d35a45f5" providerId="ADAL" clId="{D08B7532-8E99-4980-8242-5B8BAA0BADB2}" dt="2024-03-02T19:44:52.263" v="930" actId="403"/>
          <ac:spMkLst>
            <pc:docMk/>
            <pc:sldMk cId="3189032281" sldId="264"/>
            <ac:spMk id="3" creationId="{336B09F9-341F-4F88-401F-5084B15A5A5B}"/>
          </ac:spMkLst>
        </pc:spChg>
        <pc:spChg chg="add mod">
          <ac:chgData name="Pedro Reis" userId="60129a3d-20e4-431b-abeb-e723d35a45f5" providerId="ADAL" clId="{D08B7532-8E99-4980-8242-5B8BAA0BADB2}" dt="2024-03-02T19:02:46.496" v="167"/>
          <ac:spMkLst>
            <pc:docMk/>
            <pc:sldMk cId="3189032281" sldId="264"/>
            <ac:spMk id="4" creationId="{0F87C6E6-416D-AA01-F72A-343AF66D2D7A}"/>
          </ac:spMkLst>
        </pc:spChg>
        <pc:spChg chg="mod topLvl">
          <ac:chgData name="Pedro Reis" userId="60129a3d-20e4-431b-abeb-e723d35a45f5" providerId="ADAL" clId="{D08B7532-8E99-4980-8242-5B8BAA0BADB2}" dt="2024-03-02T19:09:12.510" v="438" actId="1036"/>
          <ac:spMkLst>
            <pc:docMk/>
            <pc:sldMk cId="3189032281" sldId="264"/>
            <ac:spMk id="7" creationId="{A314F5D6-17DD-B1D2-9623-5AE73DBE83BE}"/>
          </ac:spMkLst>
        </pc:spChg>
        <pc:spChg chg="mod topLvl">
          <ac:chgData name="Pedro Reis" userId="60129a3d-20e4-431b-abeb-e723d35a45f5" providerId="ADAL" clId="{D08B7532-8E99-4980-8242-5B8BAA0BADB2}" dt="2024-03-02T19:08:04.699" v="385" actId="1035"/>
          <ac:spMkLst>
            <pc:docMk/>
            <pc:sldMk cId="3189032281" sldId="264"/>
            <ac:spMk id="8" creationId="{82DEEA25-A7CA-6FC9-31E2-35B5C5EAF419}"/>
          </ac:spMkLst>
        </pc:spChg>
        <pc:spChg chg="add mod">
          <ac:chgData name="Pedro Reis" userId="60129a3d-20e4-431b-abeb-e723d35a45f5" providerId="ADAL" clId="{D08B7532-8E99-4980-8242-5B8BAA0BADB2}" dt="2024-03-02T19:08:48.881" v="407"/>
          <ac:spMkLst>
            <pc:docMk/>
            <pc:sldMk cId="3189032281" sldId="264"/>
            <ac:spMk id="10" creationId="{21FE7C12-7133-E569-7CE2-7B9EB6B5D220}"/>
          </ac:spMkLst>
        </pc:spChg>
        <pc:spChg chg="add mod">
          <ac:chgData name="Pedro Reis" userId="60129a3d-20e4-431b-abeb-e723d35a45f5" providerId="ADAL" clId="{D08B7532-8E99-4980-8242-5B8BAA0BADB2}" dt="2024-03-02T19:09:38.807" v="460" actId="20577"/>
          <ac:spMkLst>
            <pc:docMk/>
            <pc:sldMk cId="3189032281" sldId="264"/>
            <ac:spMk id="13" creationId="{F3777666-29C7-4EFC-3570-16D76961CFA2}"/>
          </ac:spMkLst>
        </pc:spChg>
        <pc:grpChg chg="add del mod">
          <ac:chgData name="Pedro Reis" userId="60129a3d-20e4-431b-abeb-e723d35a45f5" providerId="ADAL" clId="{D08B7532-8E99-4980-8242-5B8BAA0BADB2}" dt="2024-03-02T19:07:56.624" v="367" actId="165"/>
          <ac:grpSpMkLst>
            <pc:docMk/>
            <pc:sldMk cId="3189032281" sldId="264"/>
            <ac:grpSpMk id="6" creationId="{F3523FD7-691B-BC80-4C58-5D8018EAF1F6}"/>
          </ac:grpSpMkLst>
        </pc:grpChg>
        <pc:picChg chg="add mod">
          <ac:chgData name="Pedro Reis" userId="60129a3d-20e4-431b-abeb-e723d35a45f5" providerId="ADAL" clId="{D08B7532-8E99-4980-8242-5B8BAA0BADB2}" dt="2024-03-02T19:02:59.239" v="179" actId="1076"/>
          <ac:picMkLst>
            <pc:docMk/>
            <pc:sldMk cId="3189032281" sldId="264"/>
            <ac:picMk id="5" creationId="{1C84CCF8-F416-C02D-FE10-B5B6B737E23C}"/>
          </ac:picMkLst>
        </pc:picChg>
        <pc:picChg chg="mod topLvl">
          <ac:chgData name="Pedro Reis" userId="60129a3d-20e4-431b-abeb-e723d35a45f5" providerId="ADAL" clId="{D08B7532-8E99-4980-8242-5B8BAA0BADB2}" dt="2024-03-02T19:08:12.412" v="406" actId="1037"/>
          <ac:picMkLst>
            <pc:docMk/>
            <pc:sldMk cId="3189032281" sldId="264"/>
            <ac:picMk id="9" creationId="{1A585BFD-A222-5DB2-AF9C-2659AA966D27}"/>
          </ac:picMkLst>
        </pc:picChg>
        <pc:picChg chg="add mod">
          <ac:chgData name="Pedro Reis" userId="60129a3d-20e4-431b-abeb-e723d35a45f5" providerId="ADAL" clId="{D08B7532-8E99-4980-8242-5B8BAA0BADB2}" dt="2024-03-02T19:08:48.881" v="407"/>
          <ac:picMkLst>
            <pc:docMk/>
            <pc:sldMk cId="3189032281" sldId="264"/>
            <ac:picMk id="11" creationId="{DAA1FBC7-082E-2F9A-0F3D-6C602E48CEA9}"/>
          </ac:picMkLst>
        </pc:picChg>
        <pc:picChg chg="add mod">
          <ac:chgData name="Pedro Reis" userId="60129a3d-20e4-431b-abeb-e723d35a45f5" providerId="ADAL" clId="{D08B7532-8E99-4980-8242-5B8BAA0BADB2}" dt="2024-03-02T19:09:02.409" v="420" actId="1036"/>
          <ac:picMkLst>
            <pc:docMk/>
            <pc:sldMk cId="3189032281" sldId="264"/>
            <ac:picMk id="12" creationId="{497FE2CB-080A-38EB-FFF2-798724D3A67A}"/>
          </ac:picMkLst>
        </pc:picChg>
      </pc:sldChg>
      <pc:sldChg chg="addSp delSp modSp new del mod modClrScheme chgLayout">
        <pc:chgData name="Pedro Reis" userId="60129a3d-20e4-431b-abeb-e723d35a45f5" providerId="ADAL" clId="{D08B7532-8E99-4980-8242-5B8BAA0BADB2}" dt="2024-03-02T19:02:25.201" v="164" actId="47"/>
        <pc:sldMkLst>
          <pc:docMk/>
          <pc:sldMk cId="3645186771" sldId="264"/>
        </pc:sldMkLst>
        <pc:spChg chg="del mod ord">
          <ac:chgData name="Pedro Reis" userId="60129a3d-20e4-431b-abeb-e723d35a45f5" providerId="ADAL" clId="{D08B7532-8E99-4980-8242-5B8BAA0BADB2}" dt="2024-03-02T19:02:10.726" v="161" actId="700"/>
          <ac:spMkLst>
            <pc:docMk/>
            <pc:sldMk cId="3645186771" sldId="264"/>
            <ac:spMk id="2" creationId="{194C2BFB-137D-A100-75C9-1BAEAEA9E297}"/>
          </ac:spMkLst>
        </pc:spChg>
        <pc:spChg chg="del mod ord">
          <ac:chgData name="Pedro Reis" userId="60129a3d-20e4-431b-abeb-e723d35a45f5" providerId="ADAL" clId="{D08B7532-8E99-4980-8242-5B8BAA0BADB2}" dt="2024-03-02T19:02:10.726" v="161" actId="700"/>
          <ac:spMkLst>
            <pc:docMk/>
            <pc:sldMk cId="3645186771" sldId="264"/>
            <ac:spMk id="3" creationId="{5043F24D-DA57-3CF4-F2DC-58C265DB0D48}"/>
          </ac:spMkLst>
        </pc:spChg>
        <pc:spChg chg="add mod ord">
          <ac:chgData name="Pedro Reis" userId="60129a3d-20e4-431b-abeb-e723d35a45f5" providerId="ADAL" clId="{D08B7532-8E99-4980-8242-5B8BAA0BADB2}" dt="2024-03-02T19:02:10.726" v="161" actId="700"/>
          <ac:spMkLst>
            <pc:docMk/>
            <pc:sldMk cId="3645186771" sldId="264"/>
            <ac:spMk id="4" creationId="{0009074C-1748-72FF-F6AC-D9F1A92BA52F}"/>
          </ac:spMkLst>
        </pc:spChg>
        <pc:spChg chg="add mod ord">
          <ac:chgData name="Pedro Reis" userId="60129a3d-20e4-431b-abeb-e723d35a45f5" providerId="ADAL" clId="{D08B7532-8E99-4980-8242-5B8BAA0BADB2}" dt="2024-03-02T19:02:10.726" v="161" actId="700"/>
          <ac:spMkLst>
            <pc:docMk/>
            <pc:sldMk cId="3645186771" sldId="264"/>
            <ac:spMk id="5" creationId="{752C1D2B-EF7E-82AA-EF70-627250B61A17}"/>
          </ac:spMkLst>
        </pc:spChg>
      </pc:sldChg>
      <pc:sldChg chg="addSp delSp modSp new mod">
        <pc:chgData name="Pedro Reis" userId="60129a3d-20e4-431b-abeb-e723d35a45f5" providerId="ADAL" clId="{D08B7532-8E99-4980-8242-5B8BAA0BADB2}" dt="2024-03-02T19:07:09.399" v="322" actId="164"/>
        <pc:sldMkLst>
          <pc:docMk/>
          <pc:sldMk cId="1231421597" sldId="265"/>
        </pc:sldMkLst>
        <pc:spChg chg="mod">
          <ac:chgData name="Pedro Reis" userId="60129a3d-20e4-431b-abeb-e723d35a45f5" providerId="ADAL" clId="{D08B7532-8E99-4980-8242-5B8BAA0BADB2}" dt="2024-03-02T19:05:21.428" v="227" actId="20577"/>
          <ac:spMkLst>
            <pc:docMk/>
            <pc:sldMk cId="1231421597" sldId="265"/>
            <ac:spMk id="2" creationId="{63722F56-76ED-DC5A-AC12-F04CE9755D72}"/>
          </ac:spMkLst>
        </pc:spChg>
        <pc:spChg chg="add del mod">
          <ac:chgData name="Pedro Reis" userId="60129a3d-20e4-431b-abeb-e723d35a45f5" providerId="ADAL" clId="{D08B7532-8E99-4980-8242-5B8BAA0BADB2}" dt="2024-03-02T19:06:42.282" v="270" actId="1035"/>
          <ac:spMkLst>
            <pc:docMk/>
            <pc:sldMk cId="1231421597" sldId="265"/>
            <ac:spMk id="3" creationId="{4F2A7F84-280D-4CB8-2776-BC1E9B06D895}"/>
          </ac:spMkLst>
        </pc:spChg>
        <pc:spChg chg="add mod">
          <ac:chgData name="Pedro Reis" userId="60129a3d-20e4-431b-abeb-e723d35a45f5" providerId="ADAL" clId="{D08B7532-8E99-4980-8242-5B8BAA0BADB2}" dt="2024-03-02T19:06:37.993" v="252" actId="1035"/>
          <ac:spMkLst>
            <pc:docMk/>
            <pc:sldMk cId="1231421597" sldId="265"/>
            <ac:spMk id="4" creationId="{DF045080-81A2-C953-E28B-4ECEA6561F13}"/>
          </ac:spMkLst>
        </pc:spChg>
        <pc:spChg chg="add mod">
          <ac:chgData name="Pedro Reis" userId="60129a3d-20e4-431b-abeb-e723d35a45f5" providerId="ADAL" clId="{D08B7532-8E99-4980-8242-5B8BAA0BADB2}" dt="2024-03-02T19:07:09.399" v="322" actId="164"/>
          <ac:spMkLst>
            <pc:docMk/>
            <pc:sldMk cId="1231421597" sldId="265"/>
            <ac:spMk id="6" creationId="{4FDA8211-1609-0F1C-4F30-7538202C84FE}"/>
          </ac:spMkLst>
        </pc:spChg>
        <pc:spChg chg="add mod">
          <ac:chgData name="Pedro Reis" userId="60129a3d-20e4-431b-abeb-e723d35a45f5" providerId="ADAL" clId="{D08B7532-8E99-4980-8242-5B8BAA0BADB2}" dt="2024-03-02T19:07:09.399" v="322" actId="164"/>
          <ac:spMkLst>
            <pc:docMk/>
            <pc:sldMk cId="1231421597" sldId="265"/>
            <ac:spMk id="7" creationId="{06E13D33-96B9-9744-84E5-F195BAB12735}"/>
          </ac:spMkLst>
        </pc:spChg>
        <pc:grpChg chg="add mod">
          <ac:chgData name="Pedro Reis" userId="60129a3d-20e4-431b-abeb-e723d35a45f5" providerId="ADAL" clId="{D08B7532-8E99-4980-8242-5B8BAA0BADB2}" dt="2024-03-02T19:07:09.399" v="322" actId="164"/>
          <ac:grpSpMkLst>
            <pc:docMk/>
            <pc:sldMk cId="1231421597" sldId="265"/>
            <ac:grpSpMk id="9" creationId="{103D80FB-5BFD-EEE1-E361-D51CD805A5C0}"/>
          </ac:grpSpMkLst>
        </pc:grpChg>
        <pc:picChg chg="add mod">
          <ac:chgData name="Pedro Reis" userId="60129a3d-20e4-431b-abeb-e723d35a45f5" providerId="ADAL" clId="{D08B7532-8E99-4980-8242-5B8BAA0BADB2}" dt="2024-03-02T19:06:43.836" v="273" actId="1035"/>
          <ac:picMkLst>
            <pc:docMk/>
            <pc:sldMk cId="1231421597" sldId="265"/>
            <ac:picMk id="5" creationId="{2FBBC4AA-9311-34CB-DAEE-BF017AF24CAC}"/>
          </ac:picMkLst>
        </pc:picChg>
        <pc:picChg chg="add mod">
          <ac:chgData name="Pedro Reis" userId="60129a3d-20e4-431b-abeb-e723d35a45f5" providerId="ADAL" clId="{D08B7532-8E99-4980-8242-5B8BAA0BADB2}" dt="2024-03-02T19:07:09.399" v="322" actId="164"/>
          <ac:picMkLst>
            <pc:docMk/>
            <pc:sldMk cId="1231421597" sldId="265"/>
            <ac:picMk id="8" creationId="{1A9F30B8-541E-F6D6-9B6C-0528F5B9FB32}"/>
          </ac:picMkLst>
        </pc:picChg>
      </pc:sldChg>
      <pc:sldChg chg="new del">
        <pc:chgData name="Pedro Reis" userId="60129a3d-20e4-431b-abeb-e723d35a45f5" providerId="ADAL" clId="{D08B7532-8E99-4980-8242-5B8BAA0BADB2}" dt="2024-03-02T19:02:13.329" v="163" actId="47"/>
        <pc:sldMkLst>
          <pc:docMk/>
          <pc:sldMk cId="2180977620" sldId="265"/>
        </pc:sldMkLst>
      </pc:sldChg>
    </pc:docChg>
  </pc:docChgLst>
  <pc:docChgLst>
    <pc:chgData name="Pedro Reis" userId="60129a3d-20e4-431b-abeb-e723d35a45f5" providerId="ADAL" clId="{5529B650-1E9A-48AC-AA27-0EECE780C495}"/>
    <pc:docChg chg="undo custSel addSld delSld modSld sldOrd addSection delSection">
      <pc:chgData name="Pedro Reis" userId="60129a3d-20e4-431b-abeb-e723d35a45f5" providerId="ADAL" clId="{5529B650-1E9A-48AC-AA27-0EECE780C495}" dt="2024-03-20T17:47:54.526" v="2759" actId="47"/>
      <pc:docMkLst>
        <pc:docMk/>
      </pc:docMkLst>
      <pc:sldChg chg="del">
        <pc:chgData name="Pedro Reis" userId="60129a3d-20e4-431b-abeb-e723d35a45f5" providerId="ADAL" clId="{5529B650-1E9A-48AC-AA27-0EECE780C495}" dt="2024-03-04T15:02:26.824" v="55" actId="47"/>
        <pc:sldMkLst>
          <pc:docMk/>
          <pc:sldMk cId="692957538" sldId="257"/>
        </pc:sldMkLst>
      </pc:sldChg>
      <pc:sldChg chg="modSp del mod">
        <pc:chgData name="Pedro Reis" userId="60129a3d-20e4-431b-abeb-e723d35a45f5" providerId="ADAL" clId="{5529B650-1E9A-48AC-AA27-0EECE780C495}" dt="2024-03-04T15:02:25.162" v="54" actId="47"/>
        <pc:sldMkLst>
          <pc:docMk/>
          <pc:sldMk cId="1406019620" sldId="258"/>
        </pc:sldMkLst>
        <pc:picChg chg="mod">
          <ac:chgData name="Pedro Reis" userId="60129a3d-20e4-431b-abeb-e723d35a45f5" providerId="ADAL" clId="{5529B650-1E9A-48AC-AA27-0EECE780C495}" dt="2024-03-04T15:02:19.626" v="52" actId="1076"/>
          <ac:picMkLst>
            <pc:docMk/>
            <pc:sldMk cId="1406019620" sldId="258"/>
            <ac:picMk id="10" creationId="{7E93CAFD-90BB-E073-4570-7B3FE656EF5B}"/>
          </ac:picMkLst>
        </pc:picChg>
      </pc:sldChg>
      <pc:sldChg chg="del">
        <pc:chgData name="Pedro Reis" userId="60129a3d-20e4-431b-abeb-e723d35a45f5" providerId="ADAL" clId="{5529B650-1E9A-48AC-AA27-0EECE780C495}" dt="2024-03-04T15:02:28.586" v="56" actId="47"/>
        <pc:sldMkLst>
          <pc:docMk/>
          <pc:sldMk cId="727719329" sldId="259"/>
        </pc:sldMkLst>
      </pc:sldChg>
      <pc:sldChg chg="addSp delSp modSp add del mod modShow">
        <pc:chgData name="Pedro Reis" userId="60129a3d-20e4-431b-abeb-e723d35a45f5" providerId="ADAL" clId="{5529B650-1E9A-48AC-AA27-0EECE780C495}" dt="2024-03-20T17:47:54.526" v="2759" actId="47"/>
        <pc:sldMkLst>
          <pc:docMk/>
          <pc:sldMk cId="953650063" sldId="259"/>
        </pc:sldMkLst>
        <pc:spChg chg="mod">
          <ac:chgData name="Pedro Reis" userId="60129a3d-20e4-431b-abeb-e723d35a45f5" providerId="ADAL" clId="{5529B650-1E9A-48AC-AA27-0EECE780C495}" dt="2024-03-11T20:58:21.529" v="2214" actId="20577"/>
          <ac:spMkLst>
            <pc:docMk/>
            <pc:sldMk cId="953650063" sldId="259"/>
            <ac:spMk id="2" creationId="{50B5BB70-5C69-976D-8C5A-48105604BF15}"/>
          </ac:spMkLst>
        </pc:spChg>
        <pc:spChg chg="mod">
          <ac:chgData name="Pedro Reis" userId="60129a3d-20e4-431b-abeb-e723d35a45f5" providerId="ADAL" clId="{5529B650-1E9A-48AC-AA27-0EECE780C495}" dt="2024-03-17T16:00:28.304" v="2325" actId="20577"/>
          <ac:spMkLst>
            <pc:docMk/>
            <pc:sldMk cId="953650063" sldId="259"/>
            <ac:spMk id="3" creationId="{3C12523D-184F-77DD-AA19-2EFDC1D43D78}"/>
          </ac:spMkLst>
        </pc:spChg>
        <pc:spChg chg="add del mod">
          <ac:chgData name="Pedro Reis" userId="60129a3d-20e4-431b-abeb-e723d35a45f5" providerId="ADAL" clId="{5529B650-1E9A-48AC-AA27-0EECE780C495}" dt="2024-03-11T20:58:14.402" v="2210" actId="478"/>
          <ac:spMkLst>
            <pc:docMk/>
            <pc:sldMk cId="953650063" sldId="259"/>
            <ac:spMk id="4" creationId="{6E94AE83-DC63-3E29-65EF-4D48CA0D6B3C}"/>
          </ac:spMkLst>
        </pc:spChg>
      </pc:sldChg>
      <pc:sldChg chg="del">
        <pc:chgData name="Pedro Reis" userId="60129a3d-20e4-431b-abeb-e723d35a45f5" providerId="ADAL" clId="{5529B650-1E9A-48AC-AA27-0EECE780C495}" dt="2024-03-04T15:02:23.401" v="53" actId="47"/>
        <pc:sldMkLst>
          <pc:docMk/>
          <pc:sldMk cId="3757330821" sldId="260"/>
        </pc:sldMkLst>
      </pc:sldChg>
      <pc:sldChg chg="modSp mod">
        <pc:chgData name="Pedro Reis" userId="60129a3d-20e4-431b-abeb-e723d35a45f5" providerId="ADAL" clId="{5529B650-1E9A-48AC-AA27-0EECE780C495}" dt="2024-03-04T14:59:41.029" v="38" actId="20577"/>
        <pc:sldMkLst>
          <pc:docMk/>
          <pc:sldMk cId="4189479326" sldId="262"/>
        </pc:sldMkLst>
        <pc:spChg chg="mod">
          <ac:chgData name="Pedro Reis" userId="60129a3d-20e4-431b-abeb-e723d35a45f5" providerId="ADAL" clId="{5529B650-1E9A-48AC-AA27-0EECE780C495}" dt="2024-03-04T14:59:41.029" v="38" actId="20577"/>
          <ac:spMkLst>
            <pc:docMk/>
            <pc:sldMk cId="4189479326" sldId="262"/>
            <ac:spMk id="2" creationId="{C3484700-34CE-937A-3E61-92BFA8ACDB0F}"/>
          </ac:spMkLst>
        </pc:spChg>
      </pc:sldChg>
      <pc:sldChg chg="addSp delSp modSp del mod">
        <pc:chgData name="Pedro Reis" userId="60129a3d-20e4-431b-abeb-e723d35a45f5" providerId="ADAL" clId="{5529B650-1E9A-48AC-AA27-0EECE780C495}" dt="2024-03-20T09:12:00.857" v="2527" actId="47"/>
        <pc:sldMkLst>
          <pc:docMk/>
          <pc:sldMk cId="3189032281" sldId="264"/>
        </pc:sldMkLst>
        <pc:spChg chg="mod">
          <ac:chgData name="Pedro Reis" userId="60129a3d-20e4-431b-abeb-e723d35a45f5" providerId="ADAL" clId="{5529B650-1E9A-48AC-AA27-0EECE780C495}" dt="2024-03-11T20:59:15.558" v="2255" actId="1076"/>
          <ac:spMkLst>
            <pc:docMk/>
            <pc:sldMk cId="3189032281" sldId="264"/>
            <ac:spMk id="2" creationId="{6CADA39B-3C03-CA45-082B-A64EA0C7C05F}"/>
          </ac:spMkLst>
        </pc:spChg>
        <pc:spChg chg="del mod">
          <ac:chgData name="Pedro Reis" userId="60129a3d-20e4-431b-abeb-e723d35a45f5" providerId="ADAL" clId="{5529B650-1E9A-48AC-AA27-0EECE780C495}" dt="2024-03-11T20:59:10.278" v="2252" actId="478"/>
          <ac:spMkLst>
            <pc:docMk/>
            <pc:sldMk cId="3189032281" sldId="264"/>
            <ac:spMk id="3" creationId="{336B09F9-341F-4F88-401F-5084B15A5A5B}"/>
          </ac:spMkLst>
        </pc:spChg>
        <pc:spChg chg="mod">
          <ac:chgData name="Pedro Reis" userId="60129a3d-20e4-431b-abeb-e723d35a45f5" providerId="ADAL" clId="{5529B650-1E9A-48AC-AA27-0EECE780C495}" dt="2024-03-11T20:59:21.403" v="2256" actId="1076"/>
          <ac:spMkLst>
            <pc:docMk/>
            <pc:sldMk cId="3189032281" sldId="264"/>
            <ac:spMk id="7" creationId="{A314F5D6-17DD-B1D2-9623-5AE73DBE83BE}"/>
          </ac:spMkLst>
        </pc:spChg>
        <pc:spChg chg="mod">
          <ac:chgData name="Pedro Reis" userId="60129a3d-20e4-431b-abeb-e723d35a45f5" providerId="ADAL" clId="{5529B650-1E9A-48AC-AA27-0EECE780C495}" dt="2024-03-11T20:59:21.403" v="2256" actId="1076"/>
          <ac:spMkLst>
            <pc:docMk/>
            <pc:sldMk cId="3189032281" sldId="264"/>
            <ac:spMk id="8" creationId="{82DEEA25-A7CA-6FC9-31E2-35B5C5EAF419}"/>
          </ac:spMkLst>
        </pc:spChg>
        <pc:spChg chg="add del mod">
          <ac:chgData name="Pedro Reis" userId="60129a3d-20e4-431b-abeb-e723d35a45f5" providerId="ADAL" clId="{5529B650-1E9A-48AC-AA27-0EECE780C495}" dt="2024-03-11T20:59:13.027" v="2253" actId="478"/>
          <ac:spMkLst>
            <pc:docMk/>
            <pc:sldMk cId="3189032281" sldId="264"/>
            <ac:spMk id="10" creationId="{CB1502AC-E54F-E3F6-72E5-338AA9B3ADF9}"/>
          </ac:spMkLst>
        </pc:spChg>
        <pc:spChg chg="del mod">
          <ac:chgData name="Pedro Reis" userId="60129a3d-20e4-431b-abeb-e723d35a45f5" providerId="ADAL" clId="{5529B650-1E9A-48AC-AA27-0EECE780C495}" dt="2024-03-11T20:59:23.305" v="2257" actId="478"/>
          <ac:spMkLst>
            <pc:docMk/>
            <pc:sldMk cId="3189032281" sldId="264"/>
            <ac:spMk id="13" creationId="{F3777666-29C7-4EFC-3570-16D76961CFA2}"/>
          </ac:spMkLst>
        </pc:spChg>
        <pc:grpChg chg="mod">
          <ac:chgData name="Pedro Reis" userId="60129a3d-20e4-431b-abeb-e723d35a45f5" providerId="ADAL" clId="{5529B650-1E9A-48AC-AA27-0EECE780C495}" dt="2024-03-11T20:59:21.403" v="2256" actId="1076"/>
          <ac:grpSpMkLst>
            <pc:docMk/>
            <pc:sldMk cId="3189032281" sldId="264"/>
            <ac:grpSpMk id="4" creationId="{2C9D09E9-5A4D-0101-4A03-D72B37ABC50D}"/>
          </ac:grpSpMkLst>
        </pc:grpChg>
        <pc:picChg chg="mod">
          <ac:chgData name="Pedro Reis" userId="60129a3d-20e4-431b-abeb-e723d35a45f5" providerId="ADAL" clId="{5529B650-1E9A-48AC-AA27-0EECE780C495}" dt="2024-03-11T20:59:21.403" v="2256" actId="1076"/>
          <ac:picMkLst>
            <pc:docMk/>
            <pc:sldMk cId="3189032281" sldId="264"/>
            <ac:picMk id="9" creationId="{1A585BFD-A222-5DB2-AF9C-2659AA966D27}"/>
          </ac:picMkLst>
        </pc:picChg>
        <pc:picChg chg="mod">
          <ac:chgData name="Pedro Reis" userId="60129a3d-20e4-431b-abeb-e723d35a45f5" providerId="ADAL" clId="{5529B650-1E9A-48AC-AA27-0EECE780C495}" dt="2024-03-11T20:59:21.403" v="2256" actId="1076"/>
          <ac:picMkLst>
            <pc:docMk/>
            <pc:sldMk cId="3189032281" sldId="264"/>
            <ac:picMk id="12" creationId="{497FE2CB-080A-38EB-FFF2-798724D3A67A}"/>
          </ac:picMkLst>
        </pc:picChg>
      </pc:sldChg>
      <pc:sldChg chg="addSp delSp modSp mod">
        <pc:chgData name="Pedro Reis" userId="60129a3d-20e4-431b-abeb-e723d35a45f5" providerId="ADAL" clId="{5529B650-1E9A-48AC-AA27-0EECE780C495}" dt="2024-03-20T16:23:45.866" v="2730" actId="1038"/>
        <pc:sldMkLst>
          <pc:docMk/>
          <pc:sldMk cId="1231421597" sldId="265"/>
        </pc:sldMkLst>
        <pc:spChg chg="mod">
          <ac:chgData name="Pedro Reis" userId="60129a3d-20e4-431b-abeb-e723d35a45f5" providerId="ADAL" clId="{5529B650-1E9A-48AC-AA27-0EECE780C495}" dt="2024-03-20T16:23:39.130" v="2698" actId="1037"/>
          <ac:spMkLst>
            <pc:docMk/>
            <pc:sldMk cId="1231421597" sldId="265"/>
            <ac:spMk id="3" creationId="{4F2A7F84-280D-4CB8-2776-BC1E9B06D895}"/>
          </ac:spMkLst>
        </pc:spChg>
        <pc:spChg chg="add mod">
          <ac:chgData name="Pedro Reis" userId="60129a3d-20e4-431b-abeb-e723d35a45f5" providerId="ADAL" clId="{5529B650-1E9A-48AC-AA27-0EECE780C495}" dt="2024-03-05T17:09:09.970" v="574"/>
          <ac:spMkLst>
            <pc:docMk/>
            <pc:sldMk cId="1231421597" sldId="265"/>
            <ac:spMk id="6" creationId="{A5C88C91-869F-A742-C610-80D6D4B406F2}"/>
          </ac:spMkLst>
        </pc:spChg>
        <pc:spChg chg="add mod">
          <ac:chgData name="Pedro Reis" userId="60129a3d-20e4-431b-abeb-e723d35a45f5" providerId="ADAL" clId="{5529B650-1E9A-48AC-AA27-0EECE780C495}" dt="2024-03-05T17:09:11.727" v="576"/>
          <ac:spMkLst>
            <pc:docMk/>
            <pc:sldMk cId="1231421597" sldId="265"/>
            <ac:spMk id="7" creationId="{7F4232B9-472F-E3F8-9075-18A66C580512}"/>
          </ac:spMkLst>
        </pc:spChg>
        <pc:picChg chg="add del mod">
          <ac:chgData name="Pedro Reis" userId="60129a3d-20e4-431b-abeb-e723d35a45f5" providerId="ADAL" clId="{5529B650-1E9A-48AC-AA27-0EECE780C495}" dt="2024-03-20T16:23:45.866" v="2730" actId="1038"/>
          <ac:picMkLst>
            <pc:docMk/>
            <pc:sldMk cId="1231421597" sldId="265"/>
            <ac:picMk id="5" creationId="{2FBBC4AA-9311-34CB-DAEE-BF017AF24CAC}"/>
          </ac:picMkLst>
        </pc:picChg>
        <pc:picChg chg="add del mod">
          <ac:chgData name="Pedro Reis" userId="60129a3d-20e4-431b-abeb-e723d35a45f5" providerId="ADAL" clId="{5529B650-1E9A-48AC-AA27-0EECE780C495}" dt="2024-03-20T16:05:18.380" v="2542" actId="478"/>
          <ac:picMkLst>
            <pc:docMk/>
            <pc:sldMk cId="1231421597" sldId="265"/>
            <ac:picMk id="6" creationId="{1513DC1B-C891-0D20-FCDE-E978F7CD7656}"/>
          </ac:picMkLst>
        </pc:picChg>
      </pc:sldChg>
      <pc:sldChg chg="del">
        <pc:chgData name="Pedro Reis" userId="60129a3d-20e4-431b-abeb-e723d35a45f5" providerId="ADAL" clId="{5529B650-1E9A-48AC-AA27-0EECE780C495}" dt="2024-03-04T15:02:29.628" v="57" actId="47"/>
        <pc:sldMkLst>
          <pc:docMk/>
          <pc:sldMk cId="13918664" sldId="267"/>
        </pc:sldMkLst>
      </pc:sldChg>
      <pc:sldChg chg="del">
        <pc:chgData name="Pedro Reis" userId="60129a3d-20e4-431b-abeb-e723d35a45f5" providerId="ADAL" clId="{5529B650-1E9A-48AC-AA27-0EECE780C495}" dt="2024-03-04T15:02:30.498" v="58" actId="47"/>
        <pc:sldMkLst>
          <pc:docMk/>
          <pc:sldMk cId="1789633696" sldId="268"/>
        </pc:sldMkLst>
      </pc:sldChg>
      <pc:sldChg chg="addSp delSp modSp new del mod modClrScheme chgLayout">
        <pc:chgData name="Pedro Reis" userId="60129a3d-20e4-431b-abeb-e723d35a45f5" providerId="ADAL" clId="{5529B650-1E9A-48AC-AA27-0EECE780C495}" dt="2024-03-11T20:58:07.945" v="2209" actId="47"/>
        <pc:sldMkLst>
          <pc:docMk/>
          <pc:sldMk cId="3912865110" sldId="269"/>
        </pc:sldMkLst>
        <pc:spChg chg="del mod ord">
          <ac:chgData name="Pedro Reis" userId="60129a3d-20e4-431b-abeb-e723d35a45f5" providerId="ADAL" clId="{5529B650-1E9A-48AC-AA27-0EECE780C495}" dt="2024-03-04T15:00:47.859" v="49" actId="700"/>
          <ac:spMkLst>
            <pc:docMk/>
            <pc:sldMk cId="3912865110" sldId="269"/>
            <ac:spMk id="2" creationId="{AD10094C-4FF5-81D2-D916-47786BE7C702}"/>
          </ac:spMkLst>
        </pc:spChg>
        <pc:spChg chg="del mod ord">
          <ac:chgData name="Pedro Reis" userId="60129a3d-20e4-431b-abeb-e723d35a45f5" providerId="ADAL" clId="{5529B650-1E9A-48AC-AA27-0EECE780C495}" dt="2024-03-04T15:00:47.859" v="49" actId="700"/>
          <ac:spMkLst>
            <pc:docMk/>
            <pc:sldMk cId="3912865110" sldId="269"/>
            <ac:spMk id="3" creationId="{4F5E230B-EFBB-73EF-734A-F3BB20CA787A}"/>
          </ac:spMkLst>
        </pc:spChg>
        <pc:spChg chg="add del mod ord">
          <ac:chgData name="Pedro Reis" userId="60129a3d-20e4-431b-abeb-e723d35a45f5" providerId="ADAL" clId="{5529B650-1E9A-48AC-AA27-0EECE780C495}" dt="2024-03-04T15:00:51.864" v="51" actId="478"/>
          <ac:spMkLst>
            <pc:docMk/>
            <pc:sldMk cId="3912865110" sldId="269"/>
            <ac:spMk id="4" creationId="{7D40EF9E-5B1A-BE64-FDF3-065931670A2E}"/>
          </ac:spMkLst>
        </pc:spChg>
        <pc:spChg chg="add del mod ord">
          <ac:chgData name="Pedro Reis" userId="60129a3d-20e4-431b-abeb-e723d35a45f5" providerId="ADAL" clId="{5529B650-1E9A-48AC-AA27-0EECE780C495}" dt="2024-03-04T15:00:50.982" v="50" actId="478"/>
          <ac:spMkLst>
            <pc:docMk/>
            <pc:sldMk cId="3912865110" sldId="269"/>
            <ac:spMk id="5" creationId="{9825B09E-08E9-CE9E-0639-13017EE4258E}"/>
          </ac:spMkLst>
        </pc:spChg>
        <pc:spChg chg="add del mod">
          <ac:chgData name="Pedro Reis" userId="60129a3d-20e4-431b-abeb-e723d35a45f5" providerId="ADAL" clId="{5529B650-1E9A-48AC-AA27-0EECE780C495}" dt="2024-03-04T15:16:56.683" v="462" actId="26606"/>
          <ac:spMkLst>
            <pc:docMk/>
            <pc:sldMk cId="3912865110" sldId="269"/>
            <ac:spMk id="6" creationId="{7AF0FFE7-196C-1C6F-4058-6ACFA218DC48}"/>
          </ac:spMkLst>
        </pc:spChg>
        <pc:graphicFrameChg chg="add del">
          <ac:chgData name="Pedro Reis" userId="60129a3d-20e4-431b-abeb-e723d35a45f5" providerId="ADAL" clId="{5529B650-1E9A-48AC-AA27-0EECE780C495}" dt="2024-03-04T15:16:49.150" v="460" actId="26606"/>
          <ac:graphicFrameMkLst>
            <pc:docMk/>
            <pc:sldMk cId="3912865110" sldId="269"/>
            <ac:graphicFrameMk id="8" creationId="{4D31B04C-2104-A0F6-50F4-285D28D2446E}"/>
          </ac:graphicFrameMkLst>
        </pc:graphicFrameChg>
        <pc:graphicFrameChg chg="add">
          <ac:chgData name="Pedro Reis" userId="60129a3d-20e4-431b-abeb-e723d35a45f5" providerId="ADAL" clId="{5529B650-1E9A-48AC-AA27-0EECE780C495}" dt="2024-03-04T15:16:56.683" v="462" actId="26606"/>
          <ac:graphicFrameMkLst>
            <pc:docMk/>
            <pc:sldMk cId="3912865110" sldId="269"/>
            <ac:graphicFrameMk id="9" creationId="{672A1DCB-F266-5CFB-B3B4-1752394F038A}"/>
          </ac:graphicFrameMkLst>
        </pc:graphicFrameChg>
      </pc:sldChg>
      <pc:sldChg chg="addSp delSp modSp add del mod ord modShow">
        <pc:chgData name="Pedro Reis" userId="60129a3d-20e4-431b-abeb-e723d35a45f5" providerId="ADAL" clId="{5529B650-1E9A-48AC-AA27-0EECE780C495}" dt="2024-03-20T16:08:49.969" v="2591" actId="47"/>
        <pc:sldMkLst>
          <pc:docMk/>
          <pc:sldMk cId="691263678" sldId="270"/>
        </pc:sldMkLst>
        <pc:spChg chg="add del mod">
          <ac:chgData name="Pedro Reis" userId="60129a3d-20e4-431b-abeb-e723d35a45f5" providerId="ADAL" clId="{5529B650-1E9A-48AC-AA27-0EECE780C495}" dt="2024-03-11T21:00:08.805" v="2262" actId="478"/>
          <ac:spMkLst>
            <pc:docMk/>
            <pc:sldMk cId="691263678" sldId="270"/>
            <ac:spMk id="2" creationId="{DB30920C-D10A-B0DA-A11A-F948DA2D26D7}"/>
          </ac:spMkLst>
        </pc:spChg>
        <pc:spChg chg="add del mod">
          <ac:chgData name="Pedro Reis" userId="60129a3d-20e4-431b-abeb-e723d35a45f5" providerId="ADAL" clId="{5529B650-1E9A-48AC-AA27-0EECE780C495}" dt="2024-03-11T21:00:20.031" v="2266" actId="21"/>
          <ac:spMkLst>
            <pc:docMk/>
            <pc:sldMk cId="691263678" sldId="270"/>
            <ac:spMk id="6" creationId="{AE536E96-7E9B-7ECD-DEBB-159C7EE33648}"/>
          </ac:spMkLst>
        </pc:spChg>
      </pc:sldChg>
      <pc:sldChg chg="new del">
        <pc:chgData name="Pedro Reis" userId="60129a3d-20e4-431b-abeb-e723d35a45f5" providerId="ADAL" clId="{5529B650-1E9A-48AC-AA27-0EECE780C495}" dt="2024-03-04T15:02:40.437" v="60" actId="47"/>
        <pc:sldMkLst>
          <pc:docMk/>
          <pc:sldMk cId="3293053758" sldId="270"/>
        </pc:sldMkLst>
      </pc:sldChg>
      <pc:sldChg chg="addSp delSp modSp new add del mod modAnim">
        <pc:chgData name="Pedro Reis" userId="60129a3d-20e4-431b-abeb-e723d35a45f5" providerId="ADAL" clId="{5529B650-1E9A-48AC-AA27-0EECE780C495}" dt="2024-03-11T21:04:02.552" v="2290"/>
        <pc:sldMkLst>
          <pc:docMk/>
          <pc:sldMk cId="7051738" sldId="271"/>
        </pc:sldMkLst>
        <pc:spChg chg="add mod">
          <ac:chgData name="Pedro Reis" userId="60129a3d-20e4-431b-abeb-e723d35a45f5" providerId="ADAL" clId="{5529B650-1E9A-48AC-AA27-0EECE780C495}" dt="2024-03-07T10:58:15.891" v="1281" actId="207"/>
          <ac:spMkLst>
            <pc:docMk/>
            <pc:sldMk cId="7051738" sldId="271"/>
            <ac:spMk id="2" creationId="{600B5590-A321-CC54-9533-304F3A7B62B4}"/>
          </ac:spMkLst>
        </pc:spChg>
        <pc:spChg chg="del">
          <ac:chgData name="Pedro Reis" userId="60129a3d-20e4-431b-abeb-e723d35a45f5" providerId="ADAL" clId="{5529B650-1E9A-48AC-AA27-0EECE780C495}" dt="2024-03-05T15:46:06.348" v="485" actId="478"/>
          <ac:spMkLst>
            <pc:docMk/>
            <pc:sldMk cId="7051738" sldId="271"/>
            <ac:spMk id="2" creationId="{69856608-9C0D-2F0A-ED14-C82A6D31B770}"/>
          </ac:spMkLst>
        </pc:spChg>
        <pc:spChg chg="del">
          <ac:chgData name="Pedro Reis" userId="60129a3d-20e4-431b-abeb-e723d35a45f5" providerId="ADAL" clId="{5529B650-1E9A-48AC-AA27-0EECE780C495}" dt="2024-03-05T15:46:04.751" v="484" actId="478"/>
          <ac:spMkLst>
            <pc:docMk/>
            <pc:sldMk cId="7051738" sldId="271"/>
            <ac:spMk id="3" creationId="{F85F92FA-B67F-90C6-8FFA-63621BB15AE9}"/>
          </ac:spMkLst>
        </pc:spChg>
        <pc:picChg chg="add mod modCrop">
          <ac:chgData name="Pedro Reis" userId="60129a3d-20e4-431b-abeb-e723d35a45f5" providerId="ADAL" clId="{5529B650-1E9A-48AC-AA27-0EECE780C495}" dt="2024-03-05T15:47:08.171" v="500" actId="1076"/>
          <ac:picMkLst>
            <pc:docMk/>
            <pc:sldMk cId="7051738" sldId="271"/>
            <ac:picMk id="5" creationId="{36EAC96A-4981-1C9F-B91F-F521AEBAB54F}"/>
          </ac:picMkLst>
        </pc:picChg>
        <pc:picChg chg="add mod modCrop">
          <ac:chgData name="Pedro Reis" userId="60129a3d-20e4-431b-abeb-e723d35a45f5" providerId="ADAL" clId="{5529B650-1E9A-48AC-AA27-0EECE780C495}" dt="2024-03-05T15:47:09.998" v="501" actId="1076"/>
          <ac:picMkLst>
            <pc:docMk/>
            <pc:sldMk cId="7051738" sldId="271"/>
            <ac:picMk id="6" creationId="{EAB75E0A-186A-507D-DA76-7995763E9114}"/>
          </ac:picMkLst>
        </pc:picChg>
        <pc:picChg chg="add mod">
          <ac:chgData name="Pedro Reis" userId="60129a3d-20e4-431b-abeb-e723d35a45f5" providerId="ADAL" clId="{5529B650-1E9A-48AC-AA27-0EECE780C495}" dt="2024-03-05T15:47:38.373" v="509" actId="14100"/>
          <ac:picMkLst>
            <pc:docMk/>
            <pc:sldMk cId="7051738" sldId="271"/>
            <ac:picMk id="8" creationId="{781F120A-8D8C-5AB2-B64E-D2FE3B805B85}"/>
          </ac:picMkLst>
        </pc:picChg>
        <pc:picChg chg="add mod">
          <ac:chgData name="Pedro Reis" userId="60129a3d-20e4-431b-abeb-e723d35a45f5" providerId="ADAL" clId="{5529B650-1E9A-48AC-AA27-0EECE780C495}" dt="2024-03-05T15:47:48.139" v="512" actId="1076"/>
          <ac:picMkLst>
            <pc:docMk/>
            <pc:sldMk cId="7051738" sldId="271"/>
            <ac:picMk id="10" creationId="{DF164DFA-9BDE-B50F-D4FD-CCFFE9455B81}"/>
          </ac:picMkLst>
        </pc:picChg>
      </pc:sldChg>
      <pc:sldChg chg="addSp delSp modSp add mod modAnim">
        <pc:chgData name="Pedro Reis" userId="60129a3d-20e4-431b-abeb-e723d35a45f5" providerId="ADAL" clId="{5529B650-1E9A-48AC-AA27-0EECE780C495}" dt="2024-03-11T21:04:14.378" v="2293"/>
        <pc:sldMkLst>
          <pc:docMk/>
          <pc:sldMk cId="4109855746" sldId="272"/>
        </pc:sldMkLst>
        <pc:spChg chg="add del mod">
          <ac:chgData name="Pedro Reis" userId="60129a3d-20e4-431b-abeb-e723d35a45f5" providerId="ADAL" clId="{5529B650-1E9A-48AC-AA27-0EECE780C495}" dt="2024-03-07T10:58:28.202" v="1282" actId="478"/>
          <ac:spMkLst>
            <pc:docMk/>
            <pc:sldMk cId="4109855746" sldId="272"/>
            <ac:spMk id="2" creationId="{349DEA62-52E9-86E8-C807-C5A87954BAB6}"/>
          </ac:spMkLst>
        </pc:spChg>
        <pc:spChg chg="add mod">
          <ac:chgData name="Pedro Reis" userId="60129a3d-20e4-431b-abeb-e723d35a45f5" providerId="ADAL" clId="{5529B650-1E9A-48AC-AA27-0EECE780C495}" dt="2024-03-07T10:58:28.460" v="1283"/>
          <ac:spMkLst>
            <pc:docMk/>
            <pc:sldMk cId="4109855746" sldId="272"/>
            <ac:spMk id="4" creationId="{AA6640FD-B6B5-FE61-92BF-D097CD21F248}"/>
          </ac:spMkLst>
        </pc:spChg>
        <pc:picChg chg="add mod">
          <ac:chgData name="Pedro Reis" userId="60129a3d-20e4-431b-abeb-e723d35a45f5" providerId="ADAL" clId="{5529B650-1E9A-48AC-AA27-0EECE780C495}" dt="2024-03-05T15:50:45.248" v="558" actId="1076"/>
          <ac:picMkLst>
            <pc:docMk/>
            <pc:sldMk cId="4109855746" sldId="272"/>
            <ac:picMk id="3" creationId="{41A077CC-45A4-6987-57B7-54F34F104AEC}"/>
          </ac:picMkLst>
        </pc:picChg>
        <pc:picChg chg="del">
          <ac:chgData name="Pedro Reis" userId="60129a3d-20e4-431b-abeb-e723d35a45f5" providerId="ADAL" clId="{5529B650-1E9A-48AC-AA27-0EECE780C495}" dt="2024-03-05T15:49:07.328" v="518" actId="478"/>
          <ac:picMkLst>
            <pc:docMk/>
            <pc:sldMk cId="4109855746" sldId="272"/>
            <ac:picMk id="5" creationId="{CCD6E587-BB5B-183E-3970-C014CC5A13B9}"/>
          </ac:picMkLst>
        </pc:picChg>
        <pc:picChg chg="del">
          <ac:chgData name="Pedro Reis" userId="60129a3d-20e4-431b-abeb-e723d35a45f5" providerId="ADAL" clId="{5529B650-1E9A-48AC-AA27-0EECE780C495}" dt="2024-03-05T15:49:05.622" v="516" actId="478"/>
          <ac:picMkLst>
            <pc:docMk/>
            <pc:sldMk cId="4109855746" sldId="272"/>
            <ac:picMk id="6" creationId="{258B3F44-B031-D249-1163-B5F6064EDA90}"/>
          </ac:picMkLst>
        </pc:picChg>
        <pc:picChg chg="add mod">
          <ac:chgData name="Pedro Reis" userId="60129a3d-20e4-431b-abeb-e723d35a45f5" providerId="ADAL" clId="{5529B650-1E9A-48AC-AA27-0EECE780C495}" dt="2024-03-05T15:50:37.377" v="548" actId="1037"/>
          <ac:picMkLst>
            <pc:docMk/>
            <pc:sldMk cId="4109855746" sldId="272"/>
            <ac:picMk id="7" creationId="{CF30C669-7F83-1E1B-BCFF-0E36C789DA0F}"/>
          </ac:picMkLst>
        </pc:picChg>
        <pc:picChg chg="del">
          <ac:chgData name="Pedro Reis" userId="60129a3d-20e4-431b-abeb-e723d35a45f5" providerId="ADAL" clId="{5529B650-1E9A-48AC-AA27-0EECE780C495}" dt="2024-03-05T15:49:06.487" v="517" actId="478"/>
          <ac:picMkLst>
            <pc:docMk/>
            <pc:sldMk cId="4109855746" sldId="272"/>
            <ac:picMk id="8" creationId="{1A632689-AA2D-9ACA-0D11-1E710F0B47A8}"/>
          </ac:picMkLst>
        </pc:picChg>
        <pc:picChg chg="del">
          <ac:chgData name="Pedro Reis" userId="60129a3d-20e4-431b-abeb-e723d35a45f5" providerId="ADAL" clId="{5529B650-1E9A-48AC-AA27-0EECE780C495}" dt="2024-03-05T15:49:08.342" v="519" actId="478"/>
          <ac:picMkLst>
            <pc:docMk/>
            <pc:sldMk cId="4109855746" sldId="272"/>
            <ac:picMk id="10" creationId="{437757D6-BF71-655A-C018-F4156D93D120}"/>
          </ac:picMkLst>
        </pc:picChg>
        <pc:picChg chg="add mod">
          <ac:chgData name="Pedro Reis" userId="60129a3d-20e4-431b-abeb-e723d35a45f5" providerId="ADAL" clId="{5529B650-1E9A-48AC-AA27-0EECE780C495}" dt="2024-03-05T15:50:34.198" v="541" actId="1076"/>
          <ac:picMkLst>
            <pc:docMk/>
            <pc:sldMk cId="4109855746" sldId="272"/>
            <ac:picMk id="11" creationId="{D64733BF-C43E-A460-D94A-0FEC1196DF1F}"/>
          </ac:picMkLst>
        </pc:picChg>
      </pc:sldChg>
      <pc:sldChg chg="addSp delSp modSp new mod modAnim">
        <pc:chgData name="Pedro Reis" userId="60129a3d-20e4-431b-abeb-e723d35a45f5" providerId="ADAL" clId="{5529B650-1E9A-48AC-AA27-0EECE780C495}" dt="2024-03-11T21:04:20.944" v="2295"/>
        <pc:sldMkLst>
          <pc:docMk/>
          <pc:sldMk cId="1629625229" sldId="273"/>
        </pc:sldMkLst>
        <pc:spChg chg="add del mod">
          <ac:chgData name="Pedro Reis" userId="60129a3d-20e4-431b-abeb-e723d35a45f5" providerId="ADAL" clId="{5529B650-1E9A-48AC-AA27-0EECE780C495}" dt="2024-03-07T10:58:33.321" v="1284" actId="478"/>
          <ac:spMkLst>
            <pc:docMk/>
            <pc:sldMk cId="1629625229" sldId="273"/>
            <ac:spMk id="2" creationId="{051DA64E-9832-1DD9-65A5-457F8978C716}"/>
          </ac:spMkLst>
        </pc:spChg>
        <pc:spChg chg="del">
          <ac:chgData name="Pedro Reis" userId="60129a3d-20e4-431b-abeb-e723d35a45f5" providerId="ADAL" clId="{5529B650-1E9A-48AC-AA27-0EECE780C495}" dt="2024-03-05T16:02:10.112" v="560" actId="478"/>
          <ac:spMkLst>
            <pc:docMk/>
            <pc:sldMk cId="1629625229" sldId="273"/>
            <ac:spMk id="2" creationId="{088CEE60-6474-86D0-5D92-EDBFCAFE3452}"/>
          </ac:spMkLst>
        </pc:spChg>
        <pc:spChg chg="del">
          <ac:chgData name="Pedro Reis" userId="60129a3d-20e4-431b-abeb-e723d35a45f5" providerId="ADAL" clId="{5529B650-1E9A-48AC-AA27-0EECE780C495}" dt="2024-03-05T16:02:12.533" v="561" actId="478"/>
          <ac:spMkLst>
            <pc:docMk/>
            <pc:sldMk cId="1629625229" sldId="273"/>
            <ac:spMk id="3" creationId="{53922728-9438-B572-7456-A45AC30B5E60}"/>
          </ac:spMkLst>
        </pc:spChg>
        <pc:spChg chg="add mod">
          <ac:chgData name="Pedro Reis" userId="60129a3d-20e4-431b-abeb-e723d35a45f5" providerId="ADAL" clId="{5529B650-1E9A-48AC-AA27-0EECE780C495}" dt="2024-03-07T10:59:18.828" v="1334" actId="20577"/>
          <ac:spMkLst>
            <pc:docMk/>
            <pc:sldMk cId="1629625229" sldId="273"/>
            <ac:spMk id="3" creationId="{CC80F5D7-CDDE-E81E-AB07-CDF4274D0DF7}"/>
          </ac:spMkLst>
        </pc:spChg>
        <pc:picChg chg="add mod">
          <ac:chgData name="Pedro Reis" userId="60129a3d-20e4-431b-abeb-e723d35a45f5" providerId="ADAL" clId="{5529B650-1E9A-48AC-AA27-0EECE780C495}" dt="2024-03-05T16:03:00.128" v="567" actId="14100"/>
          <ac:picMkLst>
            <pc:docMk/>
            <pc:sldMk cId="1629625229" sldId="273"/>
            <ac:picMk id="5" creationId="{1B0BCB1B-A87C-F92A-97C7-DDE681F70713}"/>
          </ac:picMkLst>
        </pc:picChg>
        <pc:picChg chg="add mod">
          <ac:chgData name="Pedro Reis" userId="60129a3d-20e4-431b-abeb-e723d35a45f5" providerId="ADAL" clId="{5529B650-1E9A-48AC-AA27-0EECE780C495}" dt="2024-03-05T16:03:02.034" v="568" actId="14100"/>
          <ac:picMkLst>
            <pc:docMk/>
            <pc:sldMk cId="1629625229" sldId="273"/>
            <ac:picMk id="7" creationId="{656343E1-8A89-AB8F-9894-AEB5D69A7F4F}"/>
          </ac:picMkLst>
        </pc:picChg>
        <pc:picChg chg="add mod">
          <ac:chgData name="Pedro Reis" userId="60129a3d-20e4-431b-abeb-e723d35a45f5" providerId="ADAL" clId="{5529B650-1E9A-48AC-AA27-0EECE780C495}" dt="2024-03-05T16:03:30.616" v="572" actId="1076"/>
          <ac:picMkLst>
            <pc:docMk/>
            <pc:sldMk cId="1629625229" sldId="273"/>
            <ac:picMk id="9" creationId="{ED218F8D-4A4F-84A6-013B-8E726D602F36}"/>
          </ac:picMkLst>
        </pc:picChg>
      </pc:sldChg>
      <pc:sldChg chg="addSp delSp modSp add del mod setBg delAnim modAnim">
        <pc:chgData name="Pedro Reis" userId="60129a3d-20e4-431b-abeb-e723d35a45f5" providerId="ADAL" clId="{5529B650-1E9A-48AC-AA27-0EECE780C495}" dt="2024-03-07T10:59:51.739" v="1335" actId="2696"/>
        <pc:sldMkLst>
          <pc:docMk/>
          <pc:sldMk cId="655359104" sldId="274"/>
        </pc:sldMkLst>
        <pc:spChg chg="add mod">
          <ac:chgData name="Pedro Reis" userId="60129a3d-20e4-431b-abeb-e723d35a45f5" providerId="ADAL" clId="{5529B650-1E9A-48AC-AA27-0EECE780C495}" dt="2024-03-07T10:52:21.655" v="1172" actId="26606"/>
          <ac:spMkLst>
            <pc:docMk/>
            <pc:sldMk cId="655359104" sldId="274"/>
            <ac:spMk id="6" creationId="{6C2FFD92-A048-75CD-789A-755282BF18D9}"/>
          </ac:spMkLst>
        </pc:spChg>
        <pc:spChg chg="add mod">
          <ac:chgData name="Pedro Reis" userId="60129a3d-20e4-431b-abeb-e723d35a45f5" providerId="ADAL" clId="{5529B650-1E9A-48AC-AA27-0EECE780C495}" dt="2024-03-07T10:52:21.655" v="1172" actId="26606"/>
          <ac:spMkLst>
            <pc:docMk/>
            <pc:sldMk cId="655359104" sldId="274"/>
            <ac:spMk id="7" creationId="{078ADF5A-A503-D1A9-66FF-758E10D0572C}"/>
          </ac:spMkLst>
        </pc:spChg>
        <pc:spChg chg="add mod">
          <ac:chgData name="Pedro Reis" userId="60129a3d-20e4-431b-abeb-e723d35a45f5" providerId="ADAL" clId="{5529B650-1E9A-48AC-AA27-0EECE780C495}" dt="2024-03-07T10:52:21.655" v="1172" actId="26606"/>
          <ac:spMkLst>
            <pc:docMk/>
            <pc:sldMk cId="655359104" sldId="274"/>
            <ac:spMk id="8" creationId="{13DF7F23-5600-99D8-96F6-881C10ADFE1E}"/>
          </ac:spMkLst>
        </pc:spChg>
        <pc:spChg chg="add mod">
          <ac:chgData name="Pedro Reis" userId="60129a3d-20e4-431b-abeb-e723d35a45f5" providerId="ADAL" clId="{5529B650-1E9A-48AC-AA27-0EECE780C495}" dt="2024-03-07T10:58:44.496" v="1298" actId="20577"/>
          <ac:spMkLst>
            <pc:docMk/>
            <pc:sldMk cId="655359104" sldId="274"/>
            <ac:spMk id="9" creationId="{266D6A15-1206-4F1E-2586-8986991EEF6A}"/>
          </ac:spMkLst>
        </pc:spChg>
        <pc:picChg chg="add mod">
          <ac:chgData name="Pedro Reis" userId="60129a3d-20e4-431b-abeb-e723d35a45f5" providerId="ADAL" clId="{5529B650-1E9A-48AC-AA27-0EECE780C495}" dt="2024-03-07T10:52:21.655" v="1172" actId="26606"/>
          <ac:picMkLst>
            <pc:docMk/>
            <pc:sldMk cId="655359104" sldId="274"/>
            <ac:picMk id="2" creationId="{2C8149D0-DCBD-F559-D27B-76E63D65387D}"/>
          </ac:picMkLst>
        </pc:picChg>
        <pc:picChg chg="add mod">
          <ac:chgData name="Pedro Reis" userId="60129a3d-20e4-431b-abeb-e723d35a45f5" providerId="ADAL" clId="{5529B650-1E9A-48AC-AA27-0EECE780C495}" dt="2024-03-07T10:52:21.655" v="1172" actId="26606"/>
          <ac:picMkLst>
            <pc:docMk/>
            <pc:sldMk cId="655359104" sldId="274"/>
            <ac:picMk id="3" creationId="{54987E61-5814-7C25-FB44-760F4E24FAD8}"/>
          </ac:picMkLst>
        </pc:picChg>
        <pc:picChg chg="add mod">
          <ac:chgData name="Pedro Reis" userId="60129a3d-20e4-431b-abeb-e723d35a45f5" providerId="ADAL" clId="{5529B650-1E9A-48AC-AA27-0EECE780C495}" dt="2024-03-07T10:52:21.655" v="1172" actId="26606"/>
          <ac:picMkLst>
            <pc:docMk/>
            <pc:sldMk cId="655359104" sldId="274"/>
            <ac:picMk id="4" creationId="{AD76A7AB-07E0-3BA0-0A2B-428F190ED9FC}"/>
          </ac:picMkLst>
        </pc:picChg>
        <pc:picChg chg="add del mod">
          <ac:chgData name="Pedro Reis" userId="60129a3d-20e4-431b-abeb-e723d35a45f5" providerId="ADAL" clId="{5529B650-1E9A-48AC-AA27-0EECE780C495}" dt="2024-03-07T10:52:03.032" v="1166" actId="21"/>
          <ac:picMkLst>
            <pc:docMk/>
            <pc:sldMk cId="655359104" sldId="274"/>
            <ac:picMk id="5" creationId="{6BA2CEC1-ECB2-3816-A3D3-EB9E4D88F0C5}"/>
          </ac:picMkLst>
        </pc:picChg>
      </pc:sldChg>
      <pc:sldChg chg="add ord">
        <pc:chgData name="Pedro Reis" userId="60129a3d-20e4-431b-abeb-e723d35a45f5" providerId="ADAL" clId="{5529B650-1E9A-48AC-AA27-0EECE780C495}" dt="2024-03-07T11:00:46.419" v="1339"/>
        <pc:sldMkLst>
          <pc:docMk/>
          <pc:sldMk cId="1024300939" sldId="274"/>
        </pc:sldMkLst>
      </pc:sldChg>
      <pc:sldChg chg="modSp add mod ord">
        <pc:chgData name="Pedro Reis" userId="60129a3d-20e4-431b-abeb-e723d35a45f5" providerId="ADAL" clId="{5529B650-1E9A-48AC-AA27-0EECE780C495}" dt="2024-03-10T15:16:58.459" v="1828" actId="14826"/>
        <pc:sldMkLst>
          <pc:docMk/>
          <pc:sldMk cId="1279619454" sldId="316"/>
        </pc:sldMkLst>
        <pc:spChg chg="mod">
          <ac:chgData name="Pedro Reis" userId="60129a3d-20e4-431b-abeb-e723d35a45f5" providerId="ADAL" clId="{5529B650-1E9A-48AC-AA27-0EECE780C495}" dt="2024-03-07T12:35:46.144" v="1795" actId="20577"/>
          <ac:spMkLst>
            <pc:docMk/>
            <pc:sldMk cId="1279619454" sldId="316"/>
            <ac:spMk id="2" creationId="{2C564A33-5D40-6160-E869-5B7128FE5E97}"/>
          </ac:spMkLst>
        </pc:spChg>
        <pc:spChg chg="mod">
          <ac:chgData name="Pedro Reis" userId="60129a3d-20e4-431b-abeb-e723d35a45f5" providerId="ADAL" clId="{5529B650-1E9A-48AC-AA27-0EECE780C495}" dt="2024-03-05T17:48:21.309" v="991" actId="20577"/>
          <ac:spMkLst>
            <pc:docMk/>
            <pc:sldMk cId="1279619454" sldId="316"/>
            <ac:spMk id="3" creationId="{2333F5D9-3069-610C-722C-A01DCBA6E65B}"/>
          </ac:spMkLst>
        </pc:spChg>
        <pc:picChg chg="mod">
          <ac:chgData name="Pedro Reis" userId="60129a3d-20e4-431b-abeb-e723d35a45f5" providerId="ADAL" clId="{5529B650-1E9A-48AC-AA27-0EECE780C495}" dt="2024-03-10T15:16:58.459" v="1828" actId="14826"/>
          <ac:picMkLst>
            <pc:docMk/>
            <pc:sldMk cId="1279619454" sldId="316"/>
            <ac:picMk id="19" creationId="{01E5BB4A-7034-EA97-AF77-9896F81F48D2}"/>
          </ac:picMkLst>
        </pc:picChg>
      </pc:sldChg>
      <pc:sldChg chg="delSp modSp add mod ord setBg delDesignElem">
        <pc:chgData name="Pedro Reis" userId="60129a3d-20e4-431b-abeb-e723d35a45f5" providerId="ADAL" clId="{5529B650-1E9A-48AC-AA27-0EECE780C495}" dt="2024-03-20T17:47:39.461" v="2756" actId="20577"/>
        <pc:sldMkLst>
          <pc:docMk/>
          <pc:sldMk cId="4205390251" sldId="317"/>
        </pc:sldMkLst>
        <pc:spChg chg="mod">
          <ac:chgData name="Pedro Reis" userId="60129a3d-20e4-431b-abeb-e723d35a45f5" providerId="ADAL" clId="{5529B650-1E9A-48AC-AA27-0EECE780C495}" dt="2024-03-20T17:47:39.461" v="2756" actId="20577"/>
          <ac:spMkLst>
            <pc:docMk/>
            <pc:sldMk cId="4205390251" sldId="317"/>
            <ac:spMk id="2" creationId="{2C564A33-5D40-6160-E869-5B7128FE5E97}"/>
          </ac:spMkLst>
        </pc:spChg>
        <pc:spChg chg="mod">
          <ac:chgData name="Pedro Reis" userId="60129a3d-20e4-431b-abeb-e723d35a45f5" providerId="ADAL" clId="{5529B650-1E9A-48AC-AA27-0EECE780C495}" dt="2024-03-10T15:09:59.158" v="1820" actId="20577"/>
          <ac:spMkLst>
            <pc:docMk/>
            <pc:sldMk cId="4205390251" sldId="317"/>
            <ac:spMk id="3" creationId="{2333F5D9-3069-610C-722C-A01DCBA6E65B}"/>
          </ac:spMkLst>
        </pc:spChg>
        <pc:spChg chg="del">
          <ac:chgData name="Pedro Reis" userId="60129a3d-20e4-431b-abeb-e723d35a45f5" providerId="ADAL" clId="{5529B650-1E9A-48AC-AA27-0EECE780C495}" dt="2024-03-07T10:47:48.721" v="1044"/>
          <ac:spMkLst>
            <pc:docMk/>
            <pc:sldMk cId="4205390251" sldId="317"/>
            <ac:spMk id="17" creationId="{9B7AD9F6-8CE7-4299-8FC6-328F4DCD3FF9}"/>
          </ac:spMkLst>
        </pc:spChg>
        <pc:spChg chg="del">
          <ac:chgData name="Pedro Reis" userId="60129a3d-20e4-431b-abeb-e723d35a45f5" providerId="ADAL" clId="{5529B650-1E9A-48AC-AA27-0EECE780C495}" dt="2024-03-07T10:47:48.721" v="1044"/>
          <ac:spMkLst>
            <pc:docMk/>
            <pc:sldMk cId="4205390251" sldId="317"/>
            <ac:spMk id="18" creationId="{F49775AF-8896-43EE-92C6-83497D6DC56F}"/>
          </ac:spMkLst>
        </pc:spChg>
      </pc:sldChg>
      <pc:sldChg chg="add ord">
        <pc:chgData name="Pedro Reis" userId="60129a3d-20e4-431b-abeb-e723d35a45f5" providerId="ADAL" clId="{5529B650-1E9A-48AC-AA27-0EECE780C495}" dt="2024-03-20T17:47:30.020" v="2750"/>
        <pc:sldMkLst>
          <pc:docMk/>
          <pc:sldMk cId="2137022928" sldId="328"/>
        </pc:sldMkLst>
      </pc:sldChg>
      <pc:sldChg chg="addSp delSp add del setBg delDesignElem">
        <pc:chgData name="Pedro Reis" userId="60129a3d-20e4-431b-abeb-e723d35a45f5" providerId="ADAL" clId="{5529B650-1E9A-48AC-AA27-0EECE780C495}" dt="2024-03-04T15:17:46.397" v="467"/>
        <pc:sldMkLst>
          <pc:docMk/>
          <pc:sldMk cId="1548871719" sldId="329"/>
        </pc:sldMkLst>
        <pc:spChg chg="add del">
          <ac:chgData name="Pedro Reis" userId="60129a3d-20e4-431b-abeb-e723d35a45f5" providerId="ADAL" clId="{5529B650-1E9A-48AC-AA27-0EECE780C495}" dt="2024-03-04T15:17:46.397" v="467"/>
          <ac:spMkLst>
            <pc:docMk/>
            <pc:sldMk cId="1548871719" sldId="329"/>
            <ac:spMk id="16" creationId="{F13C74B1-5B17-4795-BED0-7140497B445A}"/>
          </ac:spMkLst>
        </pc:spChg>
        <pc:spChg chg="add del">
          <ac:chgData name="Pedro Reis" userId="60129a3d-20e4-431b-abeb-e723d35a45f5" providerId="ADAL" clId="{5529B650-1E9A-48AC-AA27-0EECE780C495}" dt="2024-03-04T15:17:46.397" v="467"/>
          <ac:spMkLst>
            <pc:docMk/>
            <pc:sldMk cId="1548871719" sldId="329"/>
            <ac:spMk id="17" creationId="{D4974D33-8DC5-464E-8C6D-BE58F0669C17}"/>
          </ac:spMkLst>
        </pc:spChg>
      </pc:sldChg>
      <pc:sldChg chg="modSp add mod ord modShow">
        <pc:chgData name="Pedro Reis" userId="60129a3d-20e4-431b-abeb-e723d35a45f5" providerId="ADAL" clId="{5529B650-1E9A-48AC-AA27-0EECE780C495}" dt="2024-03-07T11:02:25.381" v="1376" actId="14100"/>
        <pc:sldMkLst>
          <pc:docMk/>
          <pc:sldMk cId="2920563927" sldId="334"/>
        </pc:sldMkLst>
        <pc:picChg chg="mod">
          <ac:chgData name="Pedro Reis" userId="60129a3d-20e4-431b-abeb-e723d35a45f5" providerId="ADAL" clId="{5529B650-1E9A-48AC-AA27-0EECE780C495}" dt="2024-03-07T11:02:25.381" v="1376" actId="14100"/>
          <ac:picMkLst>
            <pc:docMk/>
            <pc:sldMk cId="2920563927" sldId="334"/>
            <ac:picMk id="4" creationId="{259C2A93-02E9-03CB-CAB6-57E485A9DC3C}"/>
          </ac:picMkLst>
        </pc:picChg>
      </pc:sldChg>
      <pc:sldChg chg="add del">
        <pc:chgData name="Pedro Reis" userId="60129a3d-20e4-431b-abeb-e723d35a45f5" providerId="ADAL" clId="{5529B650-1E9A-48AC-AA27-0EECE780C495}" dt="2024-03-07T10:51:26.023" v="1161" actId="47"/>
        <pc:sldMkLst>
          <pc:docMk/>
          <pc:sldMk cId="4001731983" sldId="337"/>
        </pc:sldMkLst>
      </pc:sldChg>
      <pc:sldChg chg="add del">
        <pc:chgData name="Pedro Reis" userId="60129a3d-20e4-431b-abeb-e723d35a45f5" providerId="ADAL" clId="{5529B650-1E9A-48AC-AA27-0EECE780C495}" dt="2024-03-07T10:51:18.086" v="1160" actId="47"/>
        <pc:sldMkLst>
          <pc:docMk/>
          <pc:sldMk cId="55278209" sldId="338"/>
        </pc:sldMkLst>
      </pc:sldChg>
      <pc:sldChg chg="addSp delSp modSp new mod ord modClrScheme modAnim chgLayout">
        <pc:chgData name="Pedro Reis" userId="60129a3d-20e4-431b-abeb-e723d35a45f5" providerId="ADAL" clId="{5529B650-1E9A-48AC-AA27-0EECE780C495}" dt="2024-03-07T11:02:18.944" v="1374"/>
        <pc:sldMkLst>
          <pc:docMk/>
          <pc:sldMk cId="1149116642" sldId="339"/>
        </pc:sldMkLst>
        <pc:spChg chg="add del mod">
          <ac:chgData name="Pedro Reis" userId="60129a3d-20e4-431b-abeb-e723d35a45f5" providerId="ADAL" clId="{5529B650-1E9A-48AC-AA27-0EECE780C495}" dt="2024-03-07T10:48:33.159" v="1053" actId="478"/>
          <ac:spMkLst>
            <pc:docMk/>
            <pc:sldMk cId="1149116642" sldId="339"/>
            <ac:spMk id="2" creationId="{C2C6DC19-BC6C-94FA-CDFB-A74B185D5200}"/>
          </ac:spMkLst>
        </pc:spChg>
        <pc:spChg chg="add del mod">
          <ac:chgData name="Pedro Reis" userId="60129a3d-20e4-431b-abeb-e723d35a45f5" providerId="ADAL" clId="{5529B650-1E9A-48AC-AA27-0EECE780C495}" dt="2024-03-07T10:48:31.723" v="1052" actId="478"/>
          <ac:spMkLst>
            <pc:docMk/>
            <pc:sldMk cId="1149116642" sldId="339"/>
            <ac:spMk id="3" creationId="{346EC8E1-A775-92ED-61CC-39376D6BD66F}"/>
          </ac:spMkLst>
        </pc:spChg>
        <pc:spChg chg="add mod">
          <ac:chgData name="Pedro Reis" userId="60129a3d-20e4-431b-abeb-e723d35a45f5" providerId="ADAL" clId="{5529B650-1E9A-48AC-AA27-0EECE780C495}" dt="2024-03-07T10:49:16.535" v="1103" actId="14100"/>
          <ac:spMkLst>
            <pc:docMk/>
            <pc:sldMk cId="1149116642" sldId="339"/>
            <ac:spMk id="6" creationId="{4631D4CA-9A23-B33C-ED45-BF22ABEB824C}"/>
          </ac:spMkLst>
        </pc:spChg>
        <pc:spChg chg="add mod">
          <ac:chgData name="Pedro Reis" userId="60129a3d-20e4-431b-abeb-e723d35a45f5" providerId="ADAL" clId="{5529B650-1E9A-48AC-AA27-0EECE780C495}" dt="2024-03-07T10:49:43.189" v="1110" actId="14100"/>
          <ac:spMkLst>
            <pc:docMk/>
            <pc:sldMk cId="1149116642" sldId="339"/>
            <ac:spMk id="7" creationId="{D7039927-702E-FA44-ABB2-4FDE00CD84B7}"/>
          </ac:spMkLst>
        </pc:spChg>
        <pc:spChg chg="add mod">
          <ac:chgData name="Pedro Reis" userId="60129a3d-20e4-431b-abeb-e723d35a45f5" providerId="ADAL" clId="{5529B650-1E9A-48AC-AA27-0EECE780C495}" dt="2024-03-07T11:02:18.944" v="1374"/>
          <ac:spMkLst>
            <pc:docMk/>
            <pc:sldMk cId="1149116642" sldId="339"/>
            <ac:spMk id="9" creationId="{7AC3685C-34F0-C65C-235E-12D1A8AEFF15}"/>
          </ac:spMkLst>
        </pc:spChg>
        <pc:picChg chg="add mod">
          <ac:chgData name="Pedro Reis" userId="60129a3d-20e4-431b-abeb-e723d35a45f5" providerId="ADAL" clId="{5529B650-1E9A-48AC-AA27-0EECE780C495}" dt="2024-03-07T10:49:03.800" v="1064" actId="1037"/>
          <ac:picMkLst>
            <pc:docMk/>
            <pc:sldMk cId="1149116642" sldId="339"/>
            <ac:picMk id="4" creationId="{F0D56C1C-84FC-97CD-ACA0-AC8A1729D72A}"/>
          </ac:picMkLst>
        </pc:picChg>
        <pc:picChg chg="add mod">
          <ac:chgData name="Pedro Reis" userId="60129a3d-20e4-431b-abeb-e723d35a45f5" providerId="ADAL" clId="{5529B650-1E9A-48AC-AA27-0EECE780C495}" dt="2024-03-07T10:49:32.169" v="1108" actId="1076"/>
          <ac:picMkLst>
            <pc:docMk/>
            <pc:sldMk cId="1149116642" sldId="339"/>
            <ac:picMk id="5" creationId="{4A76CC67-B894-368E-C15C-7FC183DA5246}"/>
          </ac:picMkLst>
        </pc:picChg>
        <pc:picChg chg="add mod">
          <ac:chgData name="Pedro Reis" userId="60129a3d-20e4-431b-abeb-e723d35a45f5" providerId="ADAL" clId="{5529B650-1E9A-48AC-AA27-0EECE780C495}" dt="2024-03-07T10:48:57.304" v="1057" actId="14100"/>
          <ac:picMkLst>
            <pc:docMk/>
            <pc:sldMk cId="1149116642" sldId="339"/>
            <ac:picMk id="8" creationId="{231D4F3A-4296-C966-1E6C-A06E42B14D82}"/>
          </ac:picMkLst>
        </pc:picChg>
      </pc:sldChg>
      <pc:sldChg chg="addSp delSp modSp new mod ord modAnim">
        <pc:chgData name="Pedro Reis" userId="60129a3d-20e4-431b-abeb-e723d35a45f5" providerId="ADAL" clId="{5529B650-1E9A-48AC-AA27-0EECE780C495}" dt="2024-03-20T16:09:34.252" v="2602" actId="1076"/>
        <pc:sldMkLst>
          <pc:docMk/>
          <pc:sldMk cId="2409628758" sldId="340"/>
        </pc:sldMkLst>
        <pc:spChg chg="del">
          <ac:chgData name="Pedro Reis" userId="60129a3d-20e4-431b-abeb-e723d35a45f5" providerId="ADAL" clId="{5529B650-1E9A-48AC-AA27-0EECE780C495}" dt="2024-03-07T10:49:53.076" v="1113" actId="478"/>
          <ac:spMkLst>
            <pc:docMk/>
            <pc:sldMk cId="2409628758" sldId="340"/>
            <ac:spMk id="2" creationId="{C680E202-E506-616D-9EEE-498D60402F06}"/>
          </ac:spMkLst>
        </pc:spChg>
        <pc:spChg chg="del">
          <ac:chgData name="Pedro Reis" userId="60129a3d-20e4-431b-abeb-e723d35a45f5" providerId="ADAL" clId="{5529B650-1E9A-48AC-AA27-0EECE780C495}" dt="2024-03-07T10:49:51.794" v="1112" actId="478"/>
          <ac:spMkLst>
            <pc:docMk/>
            <pc:sldMk cId="2409628758" sldId="340"/>
            <ac:spMk id="3" creationId="{DBBF0F62-6AFA-E3E9-AD2B-C4A4A1E23FC6}"/>
          </ac:spMkLst>
        </pc:spChg>
        <pc:spChg chg="add mod">
          <ac:chgData name="Pedro Reis" userId="60129a3d-20e4-431b-abeb-e723d35a45f5" providerId="ADAL" clId="{5529B650-1E9A-48AC-AA27-0EECE780C495}" dt="2024-03-07T10:50:28.209" v="1149" actId="1037"/>
          <ac:spMkLst>
            <pc:docMk/>
            <pc:sldMk cId="2409628758" sldId="340"/>
            <ac:spMk id="6" creationId="{06FB6178-08A4-1C76-2E30-71B3260CD464}"/>
          </ac:spMkLst>
        </pc:spChg>
        <pc:spChg chg="add mod">
          <ac:chgData name="Pedro Reis" userId="60129a3d-20e4-431b-abeb-e723d35a45f5" providerId="ADAL" clId="{5529B650-1E9A-48AC-AA27-0EECE780C495}" dt="2024-03-07T10:50:32.227" v="1158" actId="1035"/>
          <ac:spMkLst>
            <pc:docMk/>
            <pc:sldMk cId="2409628758" sldId="340"/>
            <ac:spMk id="7" creationId="{770119DE-6B2A-900C-8ACC-AB52B219B73B}"/>
          </ac:spMkLst>
        </pc:spChg>
        <pc:spChg chg="add mod">
          <ac:chgData name="Pedro Reis" userId="60129a3d-20e4-431b-abeb-e723d35a45f5" providerId="ADAL" clId="{5529B650-1E9A-48AC-AA27-0EECE780C495}" dt="2024-03-07T11:02:15.518" v="1373" actId="20577"/>
          <ac:spMkLst>
            <pc:docMk/>
            <pc:sldMk cId="2409628758" sldId="340"/>
            <ac:spMk id="9" creationId="{1EB7F243-B98A-98CE-6BA6-A955120CE45B}"/>
          </ac:spMkLst>
        </pc:spChg>
        <pc:picChg chg="add mod">
          <ac:chgData name="Pedro Reis" userId="60129a3d-20e4-431b-abeb-e723d35a45f5" providerId="ADAL" clId="{5529B650-1E9A-48AC-AA27-0EECE780C495}" dt="2024-03-20T16:09:33.509" v="2601" actId="14100"/>
          <ac:picMkLst>
            <pc:docMk/>
            <pc:sldMk cId="2409628758" sldId="340"/>
            <ac:picMk id="2" creationId="{9AE3A638-7286-50EF-7803-76D64EEDC00B}"/>
          </ac:picMkLst>
        </pc:picChg>
        <pc:picChg chg="add mod">
          <ac:chgData name="Pedro Reis" userId="60129a3d-20e4-431b-abeb-e723d35a45f5" providerId="ADAL" clId="{5529B650-1E9A-48AC-AA27-0EECE780C495}" dt="2024-03-07T10:50:11.777" v="1118" actId="1076"/>
          <ac:picMkLst>
            <pc:docMk/>
            <pc:sldMk cId="2409628758" sldId="340"/>
            <ac:picMk id="4" creationId="{20D54D98-D855-383A-5DA4-FB774A108415}"/>
          </ac:picMkLst>
        </pc:picChg>
        <pc:picChg chg="add mod">
          <ac:chgData name="Pedro Reis" userId="60129a3d-20e4-431b-abeb-e723d35a45f5" providerId="ADAL" clId="{5529B650-1E9A-48AC-AA27-0EECE780C495}" dt="2024-03-07T10:50:19.839" v="1119" actId="1076"/>
          <ac:picMkLst>
            <pc:docMk/>
            <pc:sldMk cId="2409628758" sldId="340"/>
            <ac:picMk id="5" creationId="{D483A7E0-5AE0-165D-658D-9A902E0D6D4F}"/>
          </ac:picMkLst>
        </pc:picChg>
        <pc:picChg chg="add mod">
          <ac:chgData name="Pedro Reis" userId="60129a3d-20e4-431b-abeb-e723d35a45f5" providerId="ADAL" clId="{5529B650-1E9A-48AC-AA27-0EECE780C495}" dt="2024-03-20T16:09:34.252" v="2602" actId="1076"/>
          <ac:picMkLst>
            <pc:docMk/>
            <pc:sldMk cId="2409628758" sldId="340"/>
            <ac:picMk id="8" creationId="{79960BF4-E719-8A32-9DE9-79D27FA916F3}"/>
          </ac:picMkLst>
        </pc:picChg>
      </pc:sldChg>
      <pc:sldChg chg="add del">
        <pc:chgData name="Pedro Reis" userId="60129a3d-20e4-431b-abeb-e723d35a45f5" providerId="ADAL" clId="{5529B650-1E9A-48AC-AA27-0EECE780C495}" dt="2024-03-11T20:58:05.346" v="2208" actId="47"/>
        <pc:sldMkLst>
          <pc:docMk/>
          <pc:sldMk cId="782183927" sldId="341"/>
        </pc:sldMkLst>
      </pc:sldChg>
      <pc:sldChg chg="addSp modSp add del ord">
        <pc:chgData name="Pedro Reis" userId="60129a3d-20e4-431b-abeb-e723d35a45f5" providerId="ADAL" clId="{5529B650-1E9A-48AC-AA27-0EECE780C495}" dt="2024-03-07T11:04:12.847" v="1396" actId="2696"/>
        <pc:sldMkLst>
          <pc:docMk/>
          <pc:sldMk cId="2144871553" sldId="341"/>
        </pc:sldMkLst>
        <pc:spChg chg="add mod">
          <ac:chgData name="Pedro Reis" userId="60129a3d-20e4-431b-abeb-e723d35a45f5" providerId="ADAL" clId="{5529B650-1E9A-48AC-AA27-0EECE780C495}" dt="2024-03-07T11:00:01.917" v="1337"/>
          <ac:spMkLst>
            <pc:docMk/>
            <pc:sldMk cId="2144871553" sldId="341"/>
            <ac:spMk id="2" creationId="{A1FF7096-5D02-0E09-C297-126AC8BF5608}"/>
          </ac:spMkLst>
        </pc:spChg>
      </pc:sldChg>
      <pc:sldChg chg="addSp modSp add del mod modAnim">
        <pc:chgData name="Pedro Reis" userId="60129a3d-20e4-431b-abeb-e723d35a45f5" providerId="ADAL" clId="{5529B650-1E9A-48AC-AA27-0EECE780C495}" dt="2024-03-07T11:04:01.779" v="1392" actId="2696"/>
        <pc:sldMkLst>
          <pc:docMk/>
          <pc:sldMk cId="1673478077" sldId="342"/>
        </pc:sldMkLst>
        <pc:spChg chg="add mod">
          <ac:chgData name="Pedro Reis" userId="60129a3d-20e4-431b-abeb-e723d35a45f5" providerId="ADAL" clId="{5529B650-1E9A-48AC-AA27-0EECE780C495}" dt="2024-03-07T10:58:52.011" v="1313" actId="20577"/>
          <ac:spMkLst>
            <pc:docMk/>
            <pc:sldMk cId="1673478077" sldId="342"/>
            <ac:spMk id="2" creationId="{2DA3C89F-66E9-7892-3164-5B62A29AE7A2}"/>
          </ac:spMkLst>
        </pc:spChg>
        <pc:picChg chg="add mod">
          <ac:chgData name="Pedro Reis" userId="60129a3d-20e4-431b-abeb-e723d35a45f5" providerId="ADAL" clId="{5529B650-1E9A-48AC-AA27-0EECE780C495}" dt="2024-03-07T10:52:09.541" v="1169" actId="1076"/>
          <ac:picMkLst>
            <pc:docMk/>
            <pc:sldMk cId="1673478077" sldId="342"/>
            <ac:picMk id="5" creationId="{6BA2CEC1-ECB2-3816-A3D3-EB9E4D88F0C5}"/>
          </ac:picMkLst>
        </pc:picChg>
      </pc:sldChg>
      <pc:sldChg chg="add ord">
        <pc:chgData name="Pedro Reis" userId="60129a3d-20e4-431b-abeb-e723d35a45f5" providerId="ADAL" clId="{5529B650-1E9A-48AC-AA27-0EECE780C495}" dt="2024-03-07T12:04:55.794" v="1555"/>
        <pc:sldMkLst>
          <pc:docMk/>
          <pc:sldMk cId="3484416162" sldId="342"/>
        </pc:sldMkLst>
      </pc:sldChg>
      <pc:sldChg chg="addSp delSp modSp add mod ord setBg">
        <pc:chgData name="Pedro Reis" userId="60129a3d-20e4-431b-abeb-e723d35a45f5" providerId="ADAL" clId="{5529B650-1E9A-48AC-AA27-0EECE780C495}" dt="2024-03-20T17:47:34.521" v="2754" actId="20577"/>
        <pc:sldMkLst>
          <pc:docMk/>
          <pc:sldMk cId="2669721438" sldId="343"/>
        </pc:sldMkLst>
        <pc:spChg chg="mod">
          <ac:chgData name="Pedro Reis" userId="60129a3d-20e4-431b-abeb-e723d35a45f5" providerId="ADAL" clId="{5529B650-1E9A-48AC-AA27-0EECE780C495}" dt="2024-03-20T17:47:34.521" v="2754" actId="20577"/>
          <ac:spMkLst>
            <pc:docMk/>
            <pc:sldMk cId="2669721438" sldId="343"/>
            <ac:spMk id="2" creationId="{15F02107-FE4F-1221-B3BB-DDFCE2C1B7BF}"/>
          </ac:spMkLst>
        </pc:spChg>
        <pc:spChg chg="mod">
          <ac:chgData name="Pedro Reis" userId="60129a3d-20e4-431b-abeb-e723d35a45f5" providerId="ADAL" clId="{5529B650-1E9A-48AC-AA27-0EECE780C495}" dt="2024-03-11T18:03:42.128" v="2099" actId="26606"/>
          <ac:spMkLst>
            <pc:docMk/>
            <pc:sldMk cId="2669721438" sldId="343"/>
            <ac:spMk id="3" creationId="{40A80CB8-D67E-D208-1657-15B6EA586C9A}"/>
          </ac:spMkLst>
        </pc:spChg>
        <pc:spChg chg="add del">
          <ac:chgData name="Pedro Reis" userId="60129a3d-20e4-431b-abeb-e723d35a45f5" providerId="ADAL" clId="{5529B650-1E9A-48AC-AA27-0EECE780C495}" dt="2024-03-11T18:03:42.128" v="2099" actId="26606"/>
          <ac:spMkLst>
            <pc:docMk/>
            <pc:sldMk cId="2669721438" sldId="343"/>
            <ac:spMk id="24" creationId="{E91DC736-0EF8-4F87-9146-EBF1D2EE4D3D}"/>
          </ac:spMkLst>
        </pc:spChg>
        <pc:spChg chg="add del">
          <ac:chgData name="Pedro Reis" userId="60129a3d-20e4-431b-abeb-e723d35a45f5" providerId="ADAL" clId="{5529B650-1E9A-48AC-AA27-0EECE780C495}" dt="2024-03-11T18:03:42.128" v="2099" actId="26606"/>
          <ac:spMkLst>
            <pc:docMk/>
            <pc:sldMk cId="2669721438" sldId="343"/>
            <ac:spMk id="26" creationId="{097CD68E-23E3-4007-8847-CD0944C4F7BE}"/>
          </ac:spMkLst>
        </pc:spChg>
        <pc:spChg chg="add del">
          <ac:chgData name="Pedro Reis" userId="60129a3d-20e4-431b-abeb-e723d35a45f5" providerId="ADAL" clId="{5529B650-1E9A-48AC-AA27-0EECE780C495}" dt="2024-03-11T18:03:42.128" v="2099" actId="26606"/>
          <ac:spMkLst>
            <pc:docMk/>
            <pc:sldMk cId="2669721438" sldId="343"/>
            <ac:spMk id="28" creationId="{AF2F604E-43BE-4DC3-B983-E071523364F8}"/>
          </ac:spMkLst>
        </pc:spChg>
        <pc:spChg chg="add del">
          <ac:chgData name="Pedro Reis" userId="60129a3d-20e4-431b-abeb-e723d35a45f5" providerId="ADAL" clId="{5529B650-1E9A-48AC-AA27-0EECE780C495}" dt="2024-03-11T18:03:42.128" v="2099" actId="26606"/>
          <ac:spMkLst>
            <pc:docMk/>
            <pc:sldMk cId="2669721438" sldId="343"/>
            <ac:spMk id="30" creationId="{08C9B587-E65E-4B52-B37C-ABEBB6E87928}"/>
          </ac:spMkLst>
        </pc:spChg>
        <pc:picChg chg="mod ord">
          <ac:chgData name="Pedro Reis" userId="60129a3d-20e4-431b-abeb-e723d35a45f5" providerId="ADAL" clId="{5529B650-1E9A-48AC-AA27-0EECE780C495}" dt="2024-03-11T18:03:42.128" v="2099" actId="26606"/>
          <ac:picMkLst>
            <pc:docMk/>
            <pc:sldMk cId="2669721438" sldId="343"/>
            <ac:picMk id="19" creationId="{B023CA9E-E696-6E5B-52A7-162AA8B6A3A6}"/>
          </ac:picMkLst>
        </pc:picChg>
      </pc:sldChg>
      <pc:sldChg chg="addSp delSp modSp add mod ord modClrScheme addAnim delAnim modAnim chgLayout">
        <pc:chgData name="Pedro Reis" userId="60129a3d-20e4-431b-abeb-e723d35a45f5" providerId="ADAL" clId="{5529B650-1E9A-48AC-AA27-0EECE780C495}" dt="2024-03-20T17:47:30.020" v="2750"/>
        <pc:sldMkLst>
          <pc:docMk/>
          <pc:sldMk cId="1541228620" sldId="345"/>
        </pc:sldMkLst>
        <pc:spChg chg="add del mod ord">
          <ac:chgData name="Pedro Reis" userId="60129a3d-20e4-431b-abeb-e723d35a45f5" providerId="ADAL" clId="{5529B650-1E9A-48AC-AA27-0EECE780C495}" dt="2024-03-11T20:56:54.059" v="2184" actId="478"/>
          <ac:spMkLst>
            <pc:docMk/>
            <pc:sldMk cId="1541228620" sldId="345"/>
            <ac:spMk id="3" creationId="{153F5206-1CFD-5536-ECAA-245A552B1C33}"/>
          </ac:spMkLst>
        </pc:spChg>
        <pc:spChg chg="add del mod ord">
          <ac:chgData name="Pedro Reis" userId="60129a3d-20e4-431b-abeb-e723d35a45f5" providerId="ADAL" clId="{5529B650-1E9A-48AC-AA27-0EECE780C495}" dt="2024-03-11T20:57:00.630" v="2187" actId="478"/>
          <ac:spMkLst>
            <pc:docMk/>
            <pc:sldMk cId="1541228620" sldId="345"/>
            <ac:spMk id="8" creationId="{A4A9326D-B84A-9EDC-1C3C-6AA4B074B033}"/>
          </ac:spMkLst>
        </pc:spChg>
        <pc:spChg chg="mod">
          <ac:chgData name="Pedro Reis" userId="60129a3d-20e4-431b-abeb-e723d35a45f5" providerId="ADAL" clId="{5529B650-1E9A-48AC-AA27-0EECE780C495}" dt="2024-03-11T20:57:06.952" v="2189" actId="1076"/>
          <ac:spMkLst>
            <pc:docMk/>
            <pc:sldMk cId="1541228620" sldId="345"/>
            <ac:spMk id="10" creationId="{BE2F867B-9F3A-01B5-F28E-27AD5A608184}"/>
          </ac:spMkLst>
        </pc:spChg>
        <pc:picChg chg="mod">
          <ac:chgData name="Pedro Reis" userId="60129a3d-20e4-431b-abeb-e723d35a45f5" providerId="ADAL" clId="{5529B650-1E9A-48AC-AA27-0EECE780C495}" dt="2024-03-11T20:57:28.634" v="2206" actId="1076"/>
          <ac:picMkLst>
            <pc:docMk/>
            <pc:sldMk cId="1541228620" sldId="345"/>
            <ac:picMk id="4" creationId="{CEA00EA7-4F49-D40E-3671-C34FDF65A532}"/>
          </ac:picMkLst>
        </pc:picChg>
        <pc:picChg chg="mod">
          <ac:chgData name="Pedro Reis" userId="60129a3d-20e4-431b-abeb-e723d35a45f5" providerId="ADAL" clId="{5529B650-1E9A-48AC-AA27-0EECE780C495}" dt="2024-03-11T20:57:30.928" v="2207" actId="1076"/>
          <ac:picMkLst>
            <pc:docMk/>
            <pc:sldMk cId="1541228620" sldId="345"/>
            <ac:picMk id="5" creationId="{7FA006E8-6702-6C9E-D9AF-B6985A248FE7}"/>
          </ac:picMkLst>
        </pc:picChg>
        <pc:picChg chg="add del mod">
          <ac:chgData name="Pedro Reis" userId="60129a3d-20e4-431b-abeb-e723d35a45f5" providerId="ADAL" clId="{5529B650-1E9A-48AC-AA27-0EECE780C495}" dt="2024-03-11T20:57:15.727" v="2200" actId="1076"/>
          <ac:picMkLst>
            <pc:docMk/>
            <pc:sldMk cId="1541228620" sldId="345"/>
            <ac:picMk id="6" creationId="{FA13AF6D-DC2B-1236-E277-E1BD2C14312F}"/>
          </ac:picMkLst>
        </pc:picChg>
        <pc:picChg chg="del">
          <ac:chgData name="Pedro Reis" userId="60129a3d-20e4-431b-abeb-e723d35a45f5" providerId="ADAL" clId="{5529B650-1E9A-48AC-AA27-0EECE780C495}" dt="2024-03-11T21:07:17.121" v="2297" actId="478"/>
          <ac:picMkLst>
            <pc:docMk/>
            <pc:sldMk cId="1541228620" sldId="345"/>
            <ac:picMk id="7" creationId="{8AC0C478-0294-BBEA-5F76-1BD7221398FA}"/>
          </ac:picMkLst>
        </pc:picChg>
        <pc:picChg chg="mod">
          <ac:chgData name="Pedro Reis" userId="60129a3d-20e4-431b-abeb-e723d35a45f5" providerId="ADAL" clId="{5529B650-1E9A-48AC-AA27-0EECE780C495}" dt="2024-03-11T20:57:13.670" v="2199" actId="1076"/>
          <ac:picMkLst>
            <pc:docMk/>
            <pc:sldMk cId="1541228620" sldId="345"/>
            <ac:picMk id="9" creationId="{ADD9C485-26E6-7D86-56A2-A0211FA99546}"/>
          </ac:picMkLst>
        </pc:picChg>
      </pc:sldChg>
      <pc:sldChg chg="add ord">
        <pc:chgData name="Pedro Reis" userId="60129a3d-20e4-431b-abeb-e723d35a45f5" providerId="ADAL" clId="{5529B650-1E9A-48AC-AA27-0EECE780C495}" dt="2024-03-20T17:47:30.020" v="2750"/>
        <pc:sldMkLst>
          <pc:docMk/>
          <pc:sldMk cId="3478288422" sldId="355"/>
        </pc:sldMkLst>
      </pc:sldChg>
      <pc:sldChg chg="addSp modSp add mod ord">
        <pc:chgData name="Pedro Reis" userId="60129a3d-20e4-431b-abeb-e723d35a45f5" providerId="ADAL" clId="{5529B650-1E9A-48AC-AA27-0EECE780C495}" dt="2024-03-20T17:47:30.020" v="2750"/>
        <pc:sldMkLst>
          <pc:docMk/>
          <pc:sldMk cId="3342699531" sldId="356"/>
        </pc:sldMkLst>
        <pc:spChg chg="add mod">
          <ac:chgData name="Pedro Reis" userId="60129a3d-20e4-431b-abeb-e723d35a45f5" providerId="ADAL" clId="{5529B650-1E9A-48AC-AA27-0EECE780C495}" dt="2024-03-17T16:27:23.787" v="2479" actId="20577"/>
          <ac:spMkLst>
            <pc:docMk/>
            <pc:sldMk cId="3342699531" sldId="356"/>
            <ac:spMk id="2" creationId="{F4625D5D-54A9-1753-37E0-6525C9215DFA}"/>
          </ac:spMkLst>
        </pc:spChg>
        <pc:spChg chg="mod">
          <ac:chgData name="Pedro Reis" userId="60129a3d-20e4-431b-abeb-e723d35a45f5" providerId="ADAL" clId="{5529B650-1E9A-48AC-AA27-0EECE780C495}" dt="2024-03-10T15:08:45.859" v="1812" actId="1037"/>
          <ac:spMkLst>
            <pc:docMk/>
            <pc:sldMk cId="3342699531" sldId="356"/>
            <ac:spMk id="6" creationId="{509ED3CC-2353-89D5-E685-93EA712396F8}"/>
          </ac:spMkLst>
        </pc:spChg>
      </pc:sldChg>
      <pc:sldChg chg="addSp delSp modSp add mod ord modClrScheme chgLayout">
        <pc:chgData name="Pedro Reis" userId="60129a3d-20e4-431b-abeb-e723d35a45f5" providerId="ADAL" clId="{5529B650-1E9A-48AC-AA27-0EECE780C495}" dt="2024-03-20T17:47:30.020" v="2750"/>
        <pc:sldMkLst>
          <pc:docMk/>
          <pc:sldMk cId="3959037526" sldId="357"/>
        </pc:sldMkLst>
        <pc:spChg chg="add del mod ord">
          <ac:chgData name="Pedro Reis" userId="60129a3d-20e4-431b-abeb-e723d35a45f5" providerId="ADAL" clId="{5529B650-1E9A-48AC-AA27-0EECE780C495}" dt="2024-03-11T20:56:32.244" v="2181" actId="478"/>
          <ac:spMkLst>
            <pc:docMk/>
            <pc:sldMk cId="3959037526" sldId="357"/>
            <ac:spMk id="2" creationId="{C5A5D310-2B18-9736-5406-88337C908D4B}"/>
          </ac:spMkLst>
        </pc:spChg>
        <pc:spChg chg="add del mod ord">
          <ac:chgData name="Pedro Reis" userId="60129a3d-20e4-431b-abeb-e723d35a45f5" providerId="ADAL" clId="{5529B650-1E9A-48AC-AA27-0EECE780C495}" dt="2024-03-11T20:56:36.970" v="2182" actId="478"/>
          <ac:spMkLst>
            <pc:docMk/>
            <pc:sldMk cId="3959037526" sldId="357"/>
            <ac:spMk id="3" creationId="{159051B4-6CD3-2B6E-A810-36E98C4DFEF2}"/>
          </ac:spMkLst>
        </pc:spChg>
        <pc:picChg chg="mod">
          <ac:chgData name="Pedro Reis" userId="60129a3d-20e4-431b-abeb-e723d35a45f5" providerId="ADAL" clId="{5529B650-1E9A-48AC-AA27-0EECE780C495}" dt="2024-03-20T10:47:30.836" v="2535" actId="1076"/>
          <ac:picMkLst>
            <pc:docMk/>
            <pc:sldMk cId="3959037526" sldId="357"/>
            <ac:picMk id="4" creationId="{C3A35B80-A7B6-BFA1-80C3-B98F742FFFB7}"/>
          </ac:picMkLst>
        </pc:picChg>
        <pc:picChg chg="mod">
          <ac:chgData name="Pedro Reis" userId="60129a3d-20e4-431b-abeb-e723d35a45f5" providerId="ADAL" clId="{5529B650-1E9A-48AC-AA27-0EECE780C495}" dt="2024-03-07T10:54:53.042" v="1247" actId="1076"/>
          <ac:picMkLst>
            <pc:docMk/>
            <pc:sldMk cId="3959037526" sldId="357"/>
            <ac:picMk id="7" creationId="{CB1F5C95-D78F-7331-C866-AABA1EE07172}"/>
          </ac:picMkLst>
        </pc:picChg>
      </pc:sldChg>
      <pc:sldChg chg="addSp delSp modSp add mod setBg">
        <pc:chgData name="Pedro Reis" userId="60129a3d-20e4-431b-abeb-e723d35a45f5" providerId="ADAL" clId="{5529B650-1E9A-48AC-AA27-0EECE780C495}" dt="2024-03-20T17:47:43.338" v="2757" actId="20577"/>
        <pc:sldMkLst>
          <pc:docMk/>
          <pc:sldMk cId="1144329594" sldId="358"/>
        </pc:sldMkLst>
        <pc:spChg chg="mod">
          <ac:chgData name="Pedro Reis" userId="60129a3d-20e4-431b-abeb-e723d35a45f5" providerId="ADAL" clId="{5529B650-1E9A-48AC-AA27-0EECE780C495}" dt="2024-03-20T17:47:43.338" v="2757" actId="20577"/>
          <ac:spMkLst>
            <pc:docMk/>
            <pc:sldMk cId="1144329594" sldId="358"/>
            <ac:spMk id="2" creationId="{95834E80-34D0-CD62-9971-4392DF0CEEC3}"/>
          </ac:spMkLst>
        </pc:spChg>
        <pc:spChg chg="mod">
          <ac:chgData name="Pedro Reis" userId="60129a3d-20e4-431b-abeb-e723d35a45f5" providerId="ADAL" clId="{5529B650-1E9A-48AC-AA27-0EECE780C495}" dt="2024-03-10T15:12:14.536" v="1824" actId="26606"/>
          <ac:spMkLst>
            <pc:docMk/>
            <pc:sldMk cId="1144329594" sldId="358"/>
            <ac:spMk id="3" creationId="{5F5FB3B0-A37D-B12A-3135-F583468E4EEE}"/>
          </ac:spMkLst>
        </pc:spChg>
        <pc:spChg chg="add del">
          <ac:chgData name="Pedro Reis" userId="60129a3d-20e4-431b-abeb-e723d35a45f5" providerId="ADAL" clId="{5529B650-1E9A-48AC-AA27-0EECE780C495}" dt="2024-03-10T15:12:14.536" v="1824" actId="26606"/>
          <ac:spMkLst>
            <pc:docMk/>
            <pc:sldMk cId="1144329594" sldId="358"/>
            <ac:spMk id="24" creationId="{0671A8AE-40A1-4631-A6B8-581AFF065482}"/>
          </ac:spMkLst>
        </pc:spChg>
        <pc:spChg chg="add del">
          <ac:chgData name="Pedro Reis" userId="60129a3d-20e4-431b-abeb-e723d35a45f5" providerId="ADAL" clId="{5529B650-1E9A-48AC-AA27-0EECE780C495}" dt="2024-03-10T15:12:14.536" v="1824" actId="26606"/>
          <ac:spMkLst>
            <pc:docMk/>
            <pc:sldMk cId="1144329594" sldId="358"/>
            <ac:spMk id="26" creationId="{AB58EF07-17C2-48CF-ABB0-EEF1F17CB8F0}"/>
          </ac:spMkLst>
        </pc:spChg>
        <pc:spChg chg="add del">
          <ac:chgData name="Pedro Reis" userId="60129a3d-20e4-431b-abeb-e723d35a45f5" providerId="ADAL" clId="{5529B650-1E9A-48AC-AA27-0EECE780C495}" dt="2024-03-10T15:12:14.536" v="1824" actId="26606"/>
          <ac:spMkLst>
            <pc:docMk/>
            <pc:sldMk cId="1144329594" sldId="358"/>
            <ac:spMk id="28" creationId="{AF2F604E-43BE-4DC3-B983-E071523364F8}"/>
          </ac:spMkLst>
        </pc:spChg>
        <pc:spChg chg="add del">
          <ac:chgData name="Pedro Reis" userId="60129a3d-20e4-431b-abeb-e723d35a45f5" providerId="ADAL" clId="{5529B650-1E9A-48AC-AA27-0EECE780C495}" dt="2024-03-10T15:12:14.536" v="1824" actId="26606"/>
          <ac:spMkLst>
            <pc:docMk/>
            <pc:sldMk cId="1144329594" sldId="358"/>
            <ac:spMk id="30" creationId="{08C9B587-E65E-4B52-B37C-ABEBB6E87928}"/>
          </ac:spMkLst>
        </pc:spChg>
        <pc:picChg chg="mod ord">
          <ac:chgData name="Pedro Reis" userId="60129a3d-20e4-431b-abeb-e723d35a45f5" providerId="ADAL" clId="{5529B650-1E9A-48AC-AA27-0EECE780C495}" dt="2024-03-10T15:12:14.536" v="1824" actId="26606"/>
          <ac:picMkLst>
            <pc:docMk/>
            <pc:sldMk cId="1144329594" sldId="358"/>
            <ac:picMk id="19" creationId="{4E4217BD-44C6-05C5-A647-87795FEA0B9D}"/>
          </ac:picMkLst>
        </pc:picChg>
      </pc:sldChg>
      <pc:sldChg chg="addSp delSp modSp new mod setBg modClrScheme modAnim chgLayout">
        <pc:chgData name="Pedro Reis" userId="60129a3d-20e4-431b-abeb-e723d35a45f5" providerId="ADAL" clId="{5529B650-1E9A-48AC-AA27-0EECE780C495}" dt="2024-03-11T21:02:13.601" v="2270"/>
        <pc:sldMkLst>
          <pc:docMk/>
          <pc:sldMk cId="1748014457" sldId="359"/>
        </pc:sldMkLst>
        <pc:spChg chg="del mod ord">
          <ac:chgData name="Pedro Reis" userId="60129a3d-20e4-431b-abeb-e723d35a45f5" providerId="ADAL" clId="{5529B650-1E9A-48AC-AA27-0EECE780C495}" dt="2024-03-07T11:07:19.362" v="1476" actId="700"/>
          <ac:spMkLst>
            <pc:docMk/>
            <pc:sldMk cId="1748014457" sldId="359"/>
            <ac:spMk id="2" creationId="{846BB4A5-CEE1-B09A-EAAD-AA37CB43DC8A}"/>
          </ac:spMkLst>
        </pc:spChg>
        <pc:spChg chg="del mod ord">
          <ac:chgData name="Pedro Reis" userId="60129a3d-20e4-431b-abeb-e723d35a45f5" providerId="ADAL" clId="{5529B650-1E9A-48AC-AA27-0EECE780C495}" dt="2024-03-07T11:07:19.362" v="1476" actId="700"/>
          <ac:spMkLst>
            <pc:docMk/>
            <pc:sldMk cId="1748014457" sldId="359"/>
            <ac:spMk id="3" creationId="{44BE613E-185B-35CE-2E9A-00FDC15AAB3E}"/>
          </ac:spMkLst>
        </pc:spChg>
        <pc:spChg chg="add del mod ord">
          <ac:chgData name="Pedro Reis" userId="60129a3d-20e4-431b-abeb-e723d35a45f5" providerId="ADAL" clId="{5529B650-1E9A-48AC-AA27-0EECE780C495}" dt="2024-03-07T11:07:21.389" v="1477" actId="478"/>
          <ac:spMkLst>
            <pc:docMk/>
            <pc:sldMk cId="1748014457" sldId="359"/>
            <ac:spMk id="4" creationId="{B19BC60E-E926-F2CD-B514-0ABC9CFEECB0}"/>
          </ac:spMkLst>
        </pc:spChg>
        <pc:spChg chg="add del mod ord">
          <ac:chgData name="Pedro Reis" userId="60129a3d-20e4-431b-abeb-e723d35a45f5" providerId="ADAL" clId="{5529B650-1E9A-48AC-AA27-0EECE780C495}" dt="2024-03-07T11:07:23.629" v="1478" actId="478"/>
          <ac:spMkLst>
            <pc:docMk/>
            <pc:sldMk cId="1748014457" sldId="359"/>
            <ac:spMk id="5" creationId="{A1928659-5A3E-0EAB-E17E-DA471B8C66BF}"/>
          </ac:spMkLst>
        </pc:spChg>
        <pc:spChg chg="add mod">
          <ac:chgData name="Pedro Reis" userId="60129a3d-20e4-431b-abeb-e723d35a45f5" providerId="ADAL" clId="{5529B650-1E9A-48AC-AA27-0EECE780C495}" dt="2024-03-11T12:14:41.024" v="2017" actId="164"/>
          <ac:spMkLst>
            <pc:docMk/>
            <pc:sldMk cId="1748014457" sldId="359"/>
            <ac:spMk id="24" creationId="{3EADEE14-6E4E-97DB-B6E5-110890D6F6FA}"/>
          </ac:spMkLst>
        </pc:spChg>
        <pc:spChg chg="add del">
          <ac:chgData name="Pedro Reis" userId="60129a3d-20e4-431b-abeb-e723d35a45f5" providerId="ADAL" clId="{5529B650-1E9A-48AC-AA27-0EECE780C495}" dt="2024-03-11T11:15:08.811" v="1917" actId="26606"/>
          <ac:spMkLst>
            <pc:docMk/>
            <pc:sldMk cId="1748014457" sldId="359"/>
            <ac:spMk id="27" creationId="{F82BF3E2-EB0E-40D6-8835-2367A5316CA4}"/>
          </ac:spMkLst>
        </pc:spChg>
        <pc:spChg chg="add del">
          <ac:chgData name="Pedro Reis" userId="60129a3d-20e4-431b-abeb-e723d35a45f5" providerId="ADAL" clId="{5529B650-1E9A-48AC-AA27-0EECE780C495}" dt="2024-03-11T11:15:08.811" v="1917" actId="26606"/>
          <ac:spMkLst>
            <pc:docMk/>
            <pc:sldMk cId="1748014457" sldId="359"/>
            <ac:spMk id="29" creationId="{CB6FFAAC-8A48-4FBF-BAFE-BAD367694022}"/>
          </ac:spMkLst>
        </pc:spChg>
        <pc:spChg chg="add del">
          <ac:chgData name="Pedro Reis" userId="60129a3d-20e4-431b-abeb-e723d35a45f5" providerId="ADAL" clId="{5529B650-1E9A-48AC-AA27-0EECE780C495}" dt="2024-03-11T11:15:08.811" v="1917" actId="26606"/>
          <ac:spMkLst>
            <pc:docMk/>
            <pc:sldMk cId="1748014457" sldId="359"/>
            <ac:spMk id="31" creationId="{481E86DD-89E6-42B2-8675-84B7C56BFF7D}"/>
          </ac:spMkLst>
        </pc:spChg>
        <pc:spChg chg="add del">
          <ac:chgData name="Pedro Reis" userId="60129a3d-20e4-431b-abeb-e723d35a45f5" providerId="ADAL" clId="{5529B650-1E9A-48AC-AA27-0EECE780C495}" dt="2024-03-11T11:15:08.811" v="1917" actId="26606"/>
          <ac:spMkLst>
            <pc:docMk/>
            <pc:sldMk cId="1748014457" sldId="359"/>
            <ac:spMk id="33" creationId="{440EF577-B6F8-4C57-B956-AB860B388EB8}"/>
          </ac:spMkLst>
        </pc:spChg>
        <pc:spChg chg="add del">
          <ac:chgData name="Pedro Reis" userId="60129a3d-20e4-431b-abeb-e723d35a45f5" providerId="ADAL" clId="{5529B650-1E9A-48AC-AA27-0EECE780C495}" dt="2024-03-11T11:15:08.811" v="1917" actId="26606"/>
          <ac:spMkLst>
            <pc:docMk/>
            <pc:sldMk cId="1748014457" sldId="359"/>
            <ac:spMk id="35" creationId="{EA518CE4-E4D4-4D8A-980F-6D692AC96949}"/>
          </ac:spMkLst>
        </pc:spChg>
        <pc:spChg chg="add del">
          <ac:chgData name="Pedro Reis" userId="60129a3d-20e4-431b-abeb-e723d35a45f5" providerId="ADAL" clId="{5529B650-1E9A-48AC-AA27-0EECE780C495}" dt="2024-03-11T11:15:08.811" v="1917" actId="26606"/>
          <ac:spMkLst>
            <pc:docMk/>
            <pc:sldMk cId="1748014457" sldId="359"/>
            <ac:spMk id="37" creationId="{5E6FAE32-AB12-4E77-A677-F6BD5D71ADD0}"/>
          </ac:spMkLst>
        </pc:spChg>
        <pc:spChg chg="add del">
          <ac:chgData name="Pedro Reis" userId="60129a3d-20e4-431b-abeb-e723d35a45f5" providerId="ADAL" clId="{5529B650-1E9A-48AC-AA27-0EECE780C495}" dt="2024-03-11T11:15:08.811" v="1917" actId="26606"/>
          <ac:spMkLst>
            <pc:docMk/>
            <pc:sldMk cId="1748014457" sldId="359"/>
            <ac:spMk id="39" creationId="{2F6B32C1-BA91-470A-8C1B-33264F8B214E}"/>
          </ac:spMkLst>
        </pc:spChg>
        <pc:spChg chg="add del">
          <ac:chgData name="Pedro Reis" userId="60129a3d-20e4-431b-abeb-e723d35a45f5" providerId="ADAL" clId="{5529B650-1E9A-48AC-AA27-0EECE780C495}" dt="2024-03-11T11:15:08.811" v="1917" actId="26606"/>
          <ac:spMkLst>
            <pc:docMk/>
            <pc:sldMk cId="1748014457" sldId="359"/>
            <ac:spMk id="41" creationId="{459570ED-BE4C-49E8-86BC-A81140CFEB38}"/>
          </ac:spMkLst>
        </pc:spChg>
        <pc:grpChg chg="add mod">
          <ac:chgData name="Pedro Reis" userId="60129a3d-20e4-431b-abeb-e723d35a45f5" providerId="ADAL" clId="{5529B650-1E9A-48AC-AA27-0EECE780C495}" dt="2024-03-11T12:14:41.024" v="2017" actId="164"/>
          <ac:grpSpMkLst>
            <pc:docMk/>
            <pc:sldMk cId="1748014457" sldId="359"/>
            <ac:grpSpMk id="28" creationId="{B5D02636-C195-FCD6-337C-22F6E641E209}"/>
          </ac:grpSpMkLst>
        </pc:grpChg>
        <pc:picChg chg="add del mod">
          <ac:chgData name="Pedro Reis" userId="60129a3d-20e4-431b-abeb-e723d35a45f5" providerId="ADAL" clId="{5529B650-1E9A-48AC-AA27-0EECE780C495}" dt="2024-03-11T11:09:23.726" v="1842" actId="478"/>
          <ac:picMkLst>
            <pc:docMk/>
            <pc:sldMk cId="1748014457" sldId="359"/>
            <ac:picMk id="3" creationId="{B18A20DF-C146-0092-22B6-70251131540A}"/>
          </ac:picMkLst>
        </pc:picChg>
        <pc:picChg chg="add mod">
          <ac:chgData name="Pedro Reis" userId="60129a3d-20e4-431b-abeb-e723d35a45f5" providerId="ADAL" clId="{5529B650-1E9A-48AC-AA27-0EECE780C495}" dt="2024-03-11T11:15:33.894" v="1924" actId="1076"/>
          <ac:picMkLst>
            <pc:docMk/>
            <pc:sldMk cId="1748014457" sldId="359"/>
            <ac:picMk id="5" creationId="{1DCF48D6-28B6-445A-3C48-F5A439D77F6E}"/>
          </ac:picMkLst>
        </pc:picChg>
        <pc:picChg chg="add del mod">
          <ac:chgData name="Pedro Reis" userId="60129a3d-20e4-431b-abeb-e723d35a45f5" providerId="ADAL" clId="{5529B650-1E9A-48AC-AA27-0EECE780C495}" dt="2024-03-11T11:08:26.689" v="1829" actId="478"/>
          <ac:picMkLst>
            <pc:docMk/>
            <pc:sldMk cId="1748014457" sldId="359"/>
            <ac:picMk id="7" creationId="{81C41D56-CFC2-80F4-A5B7-659077635082}"/>
          </ac:picMkLst>
        </pc:picChg>
        <pc:picChg chg="add del mod">
          <ac:chgData name="Pedro Reis" userId="60129a3d-20e4-431b-abeb-e723d35a45f5" providerId="ADAL" clId="{5529B650-1E9A-48AC-AA27-0EECE780C495}" dt="2024-03-11T11:10:48.329" v="1846" actId="478"/>
          <ac:picMkLst>
            <pc:docMk/>
            <pc:sldMk cId="1748014457" sldId="359"/>
            <ac:picMk id="8" creationId="{70B20D94-707A-F097-CC07-B282063FCC3D}"/>
          </ac:picMkLst>
        </pc:picChg>
        <pc:picChg chg="add del mod">
          <ac:chgData name="Pedro Reis" userId="60129a3d-20e4-431b-abeb-e723d35a45f5" providerId="ADAL" clId="{5529B650-1E9A-48AC-AA27-0EECE780C495}" dt="2024-03-11T11:14:10.334" v="1907" actId="478"/>
          <ac:picMkLst>
            <pc:docMk/>
            <pc:sldMk cId="1748014457" sldId="359"/>
            <ac:picMk id="10" creationId="{E9E72A1A-BC1C-4FB0-9D0C-6A480CCF24B0}"/>
          </ac:picMkLst>
        </pc:picChg>
        <pc:picChg chg="add del mod">
          <ac:chgData name="Pedro Reis" userId="60129a3d-20e4-431b-abeb-e723d35a45f5" providerId="ADAL" clId="{5529B650-1E9A-48AC-AA27-0EECE780C495}" dt="2024-03-11T11:14:10.334" v="1907" actId="478"/>
          <ac:picMkLst>
            <pc:docMk/>
            <pc:sldMk cId="1748014457" sldId="359"/>
            <ac:picMk id="12" creationId="{E0F0B767-4B5E-D5BF-6825-3ED4389D3385}"/>
          </ac:picMkLst>
        </pc:picChg>
        <pc:picChg chg="add del mod">
          <ac:chgData name="Pedro Reis" userId="60129a3d-20e4-431b-abeb-e723d35a45f5" providerId="ADAL" clId="{5529B650-1E9A-48AC-AA27-0EECE780C495}" dt="2024-03-11T11:14:10.334" v="1907" actId="478"/>
          <ac:picMkLst>
            <pc:docMk/>
            <pc:sldMk cId="1748014457" sldId="359"/>
            <ac:picMk id="14" creationId="{1E5AE411-55CD-5A80-88FF-0EA46DB04834}"/>
          </ac:picMkLst>
        </pc:picChg>
        <pc:picChg chg="add del mod">
          <ac:chgData name="Pedro Reis" userId="60129a3d-20e4-431b-abeb-e723d35a45f5" providerId="ADAL" clId="{5529B650-1E9A-48AC-AA27-0EECE780C495}" dt="2024-03-11T11:14:10.334" v="1907" actId="478"/>
          <ac:picMkLst>
            <pc:docMk/>
            <pc:sldMk cId="1748014457" sldId="359"/>
            <ac:picMk id="16" creationId="{6CC5327E-A403-553C-99DF-7CC7DC3ABD40}"/>
          </ac:picMkLst>
        </pc:picChg>
        <pc:picChg chg="add mod">
          <ac:chgData name="Pedro Reis" userId="60129a3d-20e4-431b-abeb-e723d35a45f5" providerId="ADAL" clId="{5529B650-1E9A-48AC-AA27-0EECE780C495}" dt="2024-03-11T12:14:41.024" v="2017" actId="164"/>
          <ac:picMkLst>
            <pc:docMk/>
            <pc:sldMk cId="1748014457" sldId="359"/>
            <ac:picMk id="17" creationId="{E9E72A1A-BC1C-4FB0-9D0C-6A480CCF24B0}"/>
          </ac:picMkLst>
        </pc:picChg>
        <pc:picChg chg="add mod ord">
          <ac:chgData name="Pedro Reis" userId="60129a3d-20e4-431b-abeb-e723d35a45f5" providerId="ADAL" clId="{5529B650-1E9A-48AC-AA27-0EECE780C495}" dt="2024-03-11T12:14:41.024" v="2017" actId="164"/>
          <ac:picMkLst>
            <pc:docMk/>
            <pc:sldMk cId="1748014457" sldId="359"/>
            <ac:picMk id="18" creationId="{E0F0B767-4B5E-D5BF-6825-3ED4389D3385}"/>
          </ac:picMkLst>
        </pc:picChg>
        <pc:picChg chg="add mod ord">
          <ac:chgData name="Pedro Reis" userId="60129a3d-20e4-431b-abeb-e723d35a45f5" providerId="ADAL" clId="{5529B650-1E9A-48AC-AA27-0EECE780C495}" dt="2024-03-11T12:14:41.024" v="2017" actId="164"/>
          <ac:picMkLst>
            <pc:docMk/>
            <pc:sldMk cId="1748014457" sldId="359"/>
            <ac:picMk id="19" creationId="{1E5AE411-55CD-5A80-88FF-0EA46DB04834}"/>
          </ac:picMkLst>
        </pc:picChg>
        <pc:picChg chg="add mod ord">
          <ac:chgData name="Pedro Reis" userId="60129a3d-20e4-431b-abeb-e723d35a45f5" providerId="ADAL" clId="{5529B650-1E9A-48AC-AA27-0EECE780C495}" dt="2024-03-11T12:14:41.024" v="2017" actId="164"/>
          <ac:picMkLst>
            <pc:docMk/>
            <pc:sldMk cId="1748014457" sldId="359"/>
            <ac:picMk id="20" creationId="{6CC5327E-A403-553C-99DF-7CC7DC3ABD40}"/>
          </ac:picMkLst>
        </pc:picChg>
        <pc:picChg chg="add mod">
          <ac:chgData name="Pedro Reis" userId="60129a3d-20e4-431b-abeb-e723d35a45f5" providerId="ADAL" clId="{5529B650-1E9A-48AC-AA27-0EECE780C495}" dt="2024-03-11T11:15:37.189" v="1926" actId="1076"/>
          <ac:picMkLst>
            <pc:docMk/>
            <pc:sldMk cId="1748014457" sldId="359"/>
            <ac:picMk id="22" creationId="{57202195-BE75-9059-F045-42E67A8A393D}"/>
          </ac:picMkLst>
        </pc:picChg>
        <pc:picChg chg="add mod">
          <ac:chgData name="Pedro Reis" userId="60129a3d-20e4-431b-abeb-e723d35a45f5" providerId="ADAL" clId="{5529B650-1E9A-48AC-AA27-0EECE780C495}" dt="2024-03-11T12:14:41.024" v="2017" actId="164"/>
          <ac:picMkLst>
            <pc:docMk/>
            <pc:sldMk cId="1748014457" sldId="359"/>
            <ac:picMk id="26" creationId="{FF789A00-ED38-41D9-FEFF-CA2481E05AAD}"/>
          </ac:picMkLst>
        </pc:picChg>
      </pc:sldChg>
      <pc:sldChg chg="addSp delSp modSp new mod modAnim">
        <pc:chgData name="Pedro Reis" userId="60129a3d-20e4-431b-abeb-e723d35a45f5" providerId="ADAL" clId="{5529B650-1E9A-48AC-AA27-0EECE780C495}" dt="2024-03-17T16:25:23.977" v="2343"/>
        <pc:sldMkLst>
          <pc:docMk/>
          <pc:sldMk cId="1731919046" sldId="360"/>
        </pc:sldMkLst>
        <pc:spChg chg="del">
          <ac:chgData name="Pedro Reis" userId="60129a3d-20e4-431b-abeb-e723d35a45f5" providerId="ADAL" clId="{5529B650-1E9A-48AC-AA27-0EECE780C495}" dt="2024-03-07T11:41:05.754" v="1535" actId="478"/>
          <ac:spMkLst>
            <pc:docMk/>
            <pc:sldMk cId="1731919046" sldId="360"/>
            <ac:spMk id="2" creationId="{92A259F4-2F3F-6063-61F5-7369B996B633}"/>
          </ac:spMkLst>
        </pc:spChg>
        <pc:spChg chg="add mod">
          <ac:chgData name="Pedro Reis" userId="60129a3d-20e4-431b-abeb-e723d35a45f5" providerId="ADAL" clId="{5529B650-1E9A-48AC-AA27-0EECE780C495}" dt="2024-03-11T21:01:32.841" v="2269"/>
          <ac:spMkLst>
            <pc:docMk/>
            <pc:sldMk cId="1731919046" sldId="360"/>
            <ac:spMk id="2" creationId="{AD26C1E6-2E2C-25DB-E9A4-BE79F6D35160}"/>
          </ac:spMkLst>
        </pc:spChg>
        <pc:spChg chg="del">
          <ac:chgData name="Pedro Reis" userId="60129a3d-20e4-431b-abeb-e723d35a45f5" providerId="ADAL" clId="{5529B650-1E9A-48AC-AA27-0EECE780C495}" dt="2024-03-07T11:41:04.621" v="1534" actId="478"/>
          <ac:spMkLst>
            <pc:docMk/>
            <pc:sldMk cId="1731919046" sldId="360"/>
            <ac:spMk id="3" creationId="{80D48358-4E9E-C448-4A04-D849C9ACA07A}"/>
          </ac:spMkLst>
        </pc:spChg>
        <pc:spChg chg="add mod">
          <ac:chgData name="Pedro Reis" userId="60129a3d-20e4-431b-abeb-e723d35a45f5" providerId="ADAL" clId="{5529B650-1E9A-48AC-AA27-0EECE780C495}" dt="2024-03-17T16:24:45.680" v="2340" actId="1076"/>
          <ac:spMkLst>
            <pc:docMk/>
            <pc:sldMk cId="1731919046" sldId="360"/>
            <ac:spMk id="4" creationId="{08A49D84-D113-4613-17BF-7C8776723E0C}"/>
          </ac:spMkLst>
        </pc:spChg>
        <pc:spChg chg="add mod">
          <ac:chgData name="Pedro Reis" userId="60129a3d-20e4-431b-abeb-e723d35a45f5" providerId="ADAL" clId="{5529B650-1E9A-48AC-AA27-0EECE780C495}" dt="2024-03-17T16:24:46.151" v="2341"/>
          <ac:spMkLst>
            <pc:docMk/>
            <pc:sldMk cId="1731919046" sldId="360"/>
            <ac:spMk id="5" creationId="{B6F5339A-5A63-89FD-4BCE-21F50B56CF48}"/>
          </ac:spMkLst>
        </pc:spChg>
        <pc:spChg chg="add del mod">
          <ac:chgData name="Pedro Reis" userId="60129a3d-20e4-431b-abeb-e723d35a45f5" providerId="ADAL" clId="{5529B650-1E9A-48AC-AA27-0EECE780C495}" dt="2024-03-17T16:24:39.325" v="2337" actId="21"/>
          <ac:spMkLst>
            <pc:docMk/>
            <pc:sldMk cId="1731919046" sldId="360"/>
            <ac:spMk id="8" creationId="{08A49D84-D113-4613-17BF-7C8776723E0C}"/>
          </ac:spMkLst>
        </pc:spChg>
        <pc:picChg chg="add mod modCrop">
          <ac:chgData name="Pedro Reis" userId="60129a3d-20e4-431b-abeb-e723d35a45f5" providerId="ADAL" clId="{5529B650-1E9A-48AC-AA27-0EECE780C495}" dt="2024-03-17T16:24:41.600" v="2338" actId="1076"/>
          <ac:picMkLst>
            <pc:docMk/>
            <pc:sldMk cId="1731919046" sldId="360"/>
            <ac:picMk id="3" creationId="{28BF6512-EDDA-9E55-780C-FD9C3D06C6F0}"/>
          </ac:picMkLst>
        </pc:picChg>
        <pc:picChg chg="add del mod">
          <ac:chgData name="Pedro Reis" userId="60129a3d-20e4-431b-abeb-e723d35a45f5" providerId="ADAL" clId="{5529B650-1E9A-48AC-AA27-0EECE780C495}" dt="2024-03-07T11:50:08.074" v="1542" actId="478"/>
          <ac:picMkLst>
            <pc:docMk/>
            <pc:sldMk cId="1731919046" sldId="360"/>
            <ac:picMk id="5" creationId="{CF3F2E6C-F517-E67D-FBFD-07D3F2DCE9C6}"/>
          </ac:picMkLst>
        </pc:picChg>
        <pc:picChg chg="add mod modCrop">
          <ac:chgData name="Pedro Reis" userId="60129a3d-20e4-431b-abeb-e723d35a45f5" providerId="ADAL" clId="{5529B650-1E9A-48AC-AA27-0EECE780C495}" dt="2024-03-17T16:24:29.911" v="2334" actId="732"/>
          <ac:picMkLst>
            <pc:docMk/>
            <pc:sldMk cId="1731919046" sldId="360"/>
            <ac:picMk id="7" creationId="{B5BE7F40-8AF6-A213-C5AE-C26088CB405B}"/>
          </ac:picMkLst>
        </pc:picChg>
      </pc:sldChg>
      <pc:sldChg chg="add del">
        <pc:chgData name="Pedro Reis" userId="60129a3d-20e4-431b-abeb-e723d35a45f5" providerId="ADAL" clId="{5529B650-1E9A-48AC-AA27-0EECE780C495}" dt="2024-03-10T15:10:30.540" v="1821" actId="47"/>
        <pc:sldMkLst>
          <pc:docMk/>
          <pc:sldMk cId="3924513434" sldId="361"/>
        </pc:sldMkLst>
      </pc:sldChg>
      <pc:sldChg chg="modSp add mod">
        <pc:chgData name="Pedro Reis" userId="60129a3d-20e4-431b-abeb-e723d35a45f5" providerId="ADAL" clId="{5529B650-1E9A-48AC-AA27-0EECE780C495}" dt="2024-03-20T17:47:46.381" v="2758" actId="20577"/>
        <pc:sldMkLst>
          <pc:docMk/>
          <pc:sldMk cId="3275281903" sldId="362"/>
        </pc:sldMkLst>
        <pc:spChg chg="mod">
          <ac:chgData name="Pedro Reis" userId="60129a3d-20e4-431b-abeb-e723d35a45f5" providerId="ADAL" clId="{5529B650-1E9A-48AC-AA27-0EECE780C495}" dt="2024-03-20T17:47:46.381" v="2758" actId="20577"/>
          <ac:spMkLst>
            <pc:docMk/>
            <pc:sldMk cId="3275281903" sldId="362"/>
            <ac:spMk id="2" creationId="{443F24F0-29D0-2D9D-0CBB-87A812534582}"/>
          </ac:spMkLst>
        </pc:spChg>
        <pc:spChg chg="mod">
          <ac:chgData name="Pedro Reis" userId="60129a3d-20e4-431b-abeb-e723d35a45f5" providerId="ADAL" clId="{5529B650-1E9A-48AC-AA27-0EECE780C495}" dt="2024-03-07T12:31:22.935" v="1791" actId="20577"/>
          <ac:spMkLst>
            <pc:docMk/>
            <pc:sldMk cId="3275281903" sldId="362"/>
            <ac:spMk id="3" creationId="{056A2E95-8A96-3298-D252-0D07E08F0AD0}"/>
          </ac:spMkLst>
        </pc:spChg>
        <pc:picChg chg="mod">
          <ac:chgData name="Pedro Reis" userId="60129a3d-20e4-431b-abeb-e723d35a45f5" providerId="ADAL" clId="{5529B650-1E9A-48AC-AA27-0EECE780C495}" dt="2024-03-10T15:12:47.941" v="1825" actId="14826"/>
          <ac:picMkLst>
            <pc:docMk/>
            <pc:sldMk cId="3275281903" sldId="362"/>
            <ac:picMk id="19" creationId="{9BD816E9-1A43-1FEA-2ABE-4BC35366D8BE}"/>
          </ac:picMkLst>
        </pc:picChg>
      </pc:sldChg>
      <pc:sldChg chg="modSp add del mod">
        <pc:chgData name="Pedro Reis" userId="60129a3d-20e4-431b-abeb-e723d35a45f5" providerId="ADAL" clId="{5529B650-1E9A-48AC-AA27-0EECE780C495}" dt="2024-03-07T12:30:38.039" v="1711" actId="47"/>
        <pc:sldMkLst>
          <pc:docMk/>
          <pc:sldMk cId="864140132" sldId="363"/>
        </pc:sldMkLst>
        <pc:spChg chg="mod">
          <ac:chgData name="Pedro Reis" userId="60129a3d-20e4-431b-abeb-e723d35a45f5" providerId="ADAL" clId="{5529B650-1E9A-48AC-AA27-0EECE780C495}" dt="2024-03-07T12:30:24.810" v="1710" actId="20577"/>
          <ac:spMkLst>
            <pc:docMk/>
            <pc:sldMk cId="864140132" sldId="363"/>
            <ac:spMk id="2" creationId="{F3CB49B5-EB0E-FBC3-D90B-28867EAE9FC1}"/>
          </ac:spMkLst>
        </pc:spChg>
      </pc:sldChg>
      <pc:sldChg chg="addSp delSp modSp add mod modAnim">
        <pc:chgData name="Pedro Reis" userId="60129a3d-20e4-431b-abeb-e723d35a45f5" providerId="ADAL" clId="{5529B650-1E9A-48AC-AA27-0EECE780C495}" dt="2024-03-17T16:25:41.981" v="2346" actId="478"/>
        <pc:sldMkLst>
          <pc:docMk/>
          <pc:sldMk cId="1261116388" sldId="363"/>
        </pc:sldMkLst>
        <pc:picChg chg="add del mod">
          <ac:chgData name="Pedro Reis" userId="60129a3d-20e4-431b-abeb-e723d35a45f5" providerId="ADAL" clId="{5529B650-1E9A-48AC-AA27-0EECE780C495}" dt="2024-03-17T16:25:41.981" v="2346" actId="478"/>
          <ac:picMkLst>
            <pc:docMk/>
            <pc:sldMk cId="1261116388" sldId="363"/>
            <ac:picMk id="2" creationId="{B5AC7B2F-4790-3783-4BC8-9A6FDA3FF70B}"/>
          </ac:picMkLst>
        </pc:picChg>
        <pc:picChg chg="mod">
          <ac:chgData name="Pedro Reis" userId="60129a3d-20e4-431b-abeb-e723d35a45f5" providerId="ADAL" clId="{5529B650-1E9A-48AC-AA27-0EECE780C495}" dt="2024-03-11T11:16:46.181" v="1939" actId="1076"/>
          <ac:picMkLst>
            <pc:docMk/>
            <pc:sldMk cId="1261116388" sldId="363"/>
            <ac:picMk id="3" creationId="{B18A20DF-C146-0092-22B6-70251131540A}"/>
          </ac:picMkLst>
        </pc:picChg>
        <pc:picChg chg="add mod">
          <ac:chgData name="Pedro Reis" userId="60129a3d-20e4-431b-abeb-e723d35a45f5" providerId="ADAL" clId="{5529B650-1E9A-48AC-AA27-0EECE780C495}" dt="2024-03-11T11:16:30.695" v="1934" actId="1076"/>
          <ac:picMkLst>
            <pc:docMk/>
            <pc:sldMk cId="1261116388" sldId="363"/>
            <ac:picMk id="4" creationId="{3064259D-428A-FE66-3498-90C4A89FEA48}"/>
          </ac:picMkLst>
        </pc:picChg>
        <pc:picChg chg="del">
          <ac:chgData name="Pedro Reis" userId="60129a3d-20e4-431b-abeb-e723d35a45f5" providerId="ADAL" clId="{5529B650-1E9A-48AC-AA27-0EECE780C495}" dt="2024-03-11T11:09:20.103" v="1840" actId="478"/>
          <ac:picMkLst>
            <pc:docMk/>
            <pc:sldMk cId="1261116388" sldId="363"/>
            <ac:picMk id="5" creationId="{1DCF48D6-28B6-445A-3C48-F5A439D77F6E}"/>
          </ac:picMkLst>
        </pc:picChg>
      </pc:sldChg>
      <pc:sldChg chg="addSp delSp modSp add mod ord modAnim">
        <pc:chgData name="Pedro Reis" userId="60129a3d-20e4-431b-abeb-e723d35a45f5" providerId="ADAL" clId="{5529B650-1E9A-48AC-AA27-0EECE780C495}" dt="2024-03-11T21:02:37.709" v="2273"/>
        <pc:sldMkLst>
          <pc:docMk/>
          <pc:sldMk cId="2891738004" sldId="364"/>
        </pc:sldMkLst>
        <pc:picChg chg="add mod">
          <ac:chgData name="Pedro Reis" userId="60129a3d-20e4-431b-abeb-e723d35a45f5" providerId="ADAL" clId="{5529B650-1E9A-48AC-AA27-0EECE780C495}" dt="2024-03-11T11:17:46.611" v="1943" actId="1076"/>
          <ac:picMkLst>
            <pc:docMk/>
            <pc:sldMk cId="2891738004" sldId="364"/>
            <ac:picMk id="3" creationId="{ABCFA4DA-E476-C131-97E8-342A3C2EB2BE}"/>
          </ac:picMkLst>
        </pc:picChg>
        <pc:picChg chg="del">
          <ac:chgData name="Pedro Reis" userId="60129a3d-20e4-431b-abeb-e723d35a45f5" providerId="ADAL" clId="{5529B650-1E9A-48AC-AA27-0EECE780C495}" dt="2024-03-11T11:12:39.747" v="1879" actId="478"/>
          <ac:picMkLst>
            <pc:docMk/>
            <pc:sldMk cId="2891738004" sldId="364"/>
            <ac:picMk id="5" creationId="{1DCF48D6-28B6-445A-3C48-F5A439D77F6E}"/>
          </ac:picMkLst>
        </pc:picChg>
        <pc:picChg chg="add mod">
          <ac:chgData name="Pedro Reis" userId="60129a3d-20e4-431b-abeb-e723d35a45f5" providerId="ADAL" clId="{5529B650-1E9A-48AC-AA27-0EECE780C495}" dt="2024-03-11T11:18:35.653" v="1945" actId="1076"/>
          <ac:picMkLst>
            <pc:docMk/>
            <pc:sldMk cId="2891738004" sldId="364"/>
            <ac:picMk id="6" creationId="{B71B4E0E-C294-63D4-B324-26ACF3CCA734}"/>
          </ac:picMkLst>
        </pc:picChg>
        <pc:picChg chg="add mod">
          <ac:chgData name="Pedro Reis" userId="60129a3d-20e4-431b-abeb-e723d35a45f5" providerId="ADAL" clId="{5529B650-1E9A-48AC-AA27-0EECE780C495}" dt="2024-03-11T11:19:16.836" v="1949" actId="14100"/>
          <ac:picMkLst>
            <pc:docMk/>
            <pc:sldMk cId="2891738004" sldId="364"/>
            <ac:picMk id="8" creationId="{DE081A33-C061-7761-3E71-DCA23EC81353}"/>
          </ac:picMkLst>
        </pc:picChg>
        <pc:picChg chg="del mod">
          <ac:chgData name="Pedro Reis" userId="60129a3d-20e4-431b-abeb-e723d35a45f5" providerId="ADAL" clId="{5529B650-1E9A-48AC-AA27-0EECE780C495}" dt="2024-03-11T11:14:05.576" v="1906" actId="21"/>
          <ac:picMkLst>
            <pc:docMk/>
            <pc:sldMk cId="2891738004" sldId="364"/>
            <ac:picMk id="10" creationId="{E9E72A1A-BC1C-4FB0-9D0C-6A480CCF24B0}"/>
          </ac:picMkLst>
        </pc:picChg>
        <pc:picChg chg="del mod modCrop">
          <ac:chgData name="Pedro Reis" userId="60129a3d-20e4-431b-abeb-e723d35a45f5" providerId="ADAL" clId="{5529B650-1E9A-48AC-AA27-0EECE780C495}" dt="2024-03-11T11:14:05.576" v="1906" actId="21"/>
          <ac:picMkLst>
            <pc:docMk/>
            <pc:sldMk cId="2891738004" sldId="364"/>
            <ac:picMk id="12" creationId="{E0F0B767-4B5E-D5BF-6825-3ED4389D3385}"/>
          </ac:picMkLst>
        </pc:picChg>
        <pc:picChg chg="del mod modCrop">
          <ac:chgData name="Pedro Reis" userId="60129a3d-20e4-431b-abeb-e723d35a45f5" providerId="ADAL" clId="{5529B650-1E9A-48AC-AA27-0EECE780C495}" dt="2024-03-11T11:14:05.576" v="1906" actId="21"/>
          <ac:picMkLst>
            <pc:docMk/>
            <pc:sldMk cId="2891738004" sldId="364"/>
            <ac:picMk id="14" creationId="{1E5AE411-55CD-5A80-88FF-0EA46DB04834}"/>
          </ac:picMkLst>
        </pc:picChg>
        <pc:picChg chg="del mod">
          <ac:chgData name="Pedro Reis" userId="60129a3d-20e4-431b-abeb-e723d35a45f5" providerId="ADAL" clId="{5529B650-1E9A-48AC-AA27-0EECE780C495}" dt="2024-03-11T11:14:05.576" v="1906" actId="21"/>
          <ac:picMkLst>
            <pc:docMk/>
            <pc:sldMk cId="2891738004" sldId="364"/>
            <ac:picMk id="16" creationId="{6CC5327E-A403-553C-99DF-7CC7DC3ABD40}"/>
          </ac:picMkLst>
        </pc:picChg>
      </pc:sldChg>
      <pc:sldChg chg="addSp delSp modSp add mod">
        <pc:chgData name="Pedro Reis" userId="60129a3d-20e4-431b-abeb-e723d35a45f5" providerId="ADAL" clId="{5529B650-1E9A-48AC-AA27-0EECE780C495}" dt="2024-03-11T11:20:26.197" v="1963" actId="14100"/>
        <pc:sldMkLst>
          <pc:docMk/>
          <pc:sldMk cId="677694474" sldId="365"/>
        </pc:sldMkLst>
        <pc:picChg chg="del">
          <ac:chgData name="Pedro Reis" userId="60129a3d-20e4-431b-abeb-e723d35a45f5" providerId="ADAL" clId="{5529B650-1E9A-48AC-AA27-0EECE780C495}" dt="2024-03-11T11:19:23.461" v="1951" actId="478"/>
          <ac:picMkLst>
            <pc:docMk/>
            <pc:sldMk cId="677694474" sldId="365"/>
            <ac:picMk id="3" creationId="{ABCFA4DA-E476-C131-97E8-342A3C2EB2BE}"/>
          </ac:picMkLst>
        </pc:picChg>
        <pc:picChg chg="add mod">
          <ac:chgData name="Pedro Reis" userId="60129a3d-20e4-431b-abeb-e723d35a45f5" providerId="ADAL" clId="{5529B650-1E9A-48AC-AA27-0EECE780C495}" dt="2024-03-11T11:20:02.891" v="1959" actId="1076"/>
          <ac:picMkLst>
            <pc:docMk/>
            <pc:sldMk cId="677694474" sldId="365"/>
            <ac:picMk id="4" creationId="{4305DC3A-21A8-0519-5D69-92DE22150108}"/>
          </ac:picMkLst>
        </pc:picChg>
        <pc:picChg chg="del">
          <ac:chgData name="Pedro Reis" userId="60129a3d-20e4-431b-abeb-e723d35a45f5" providerId="ADAL" clId="{5529B650-1E9A-48AC-AA27-0EECE780C495}" dt="2024-03-11T11:19:24.780" v="1953" actId="478"/>
          <ac:picMkLst>
            <pc:docMk/>
            <pc:sldMk cId="677694474" sldId="365"/>
            <ac:picMk id="6" creationId="{B71B4E0E-C294-63D4-B324-26ACF3CCA734}"/>
          </ac:picMkLst>
        </pc:picChg>
        <pc:picChg chg="add mod">
          <ac:chgData name="Pedro Reis" userId="60129a3d-20e4-431b-abeb-e723d35a45f5" providerId="ADAL" clId="{5529B650-1E9A-48AC-AA27-0EECE780C495}" dt="2024-03-11T11:20:26.197" v="1963" actId="14100"/>
          <ac:picMkLst>
            <pc:docMk/>
            <pc:sldMk cId="677694474" sldId="365"/>
            <ac:picMk id="7" creationId="{ED05FA72-1B9E-12EC-8E69-AF82EE68966A}"/>
          </ac:picMkLst>
        </pc:picChg>
        <pc:picChg chg="del">
          <ac:chgData name="Pedro Reis" userId="60129a3d-20e4-431b-abeb-e723d35a45f5" providerId="ADAL" clId="{5529B650-1E9A-48AC-AA27-0EECE780C495}" dt="2024-03-11T11:19:23.934" v="1952" actId="478"/>
          <ac:picMkLst>
            <pc:docMk/>
            <pc:sldMk cId="677694474" sldId="365"/>
            <ac:picMk id="8" creationId="{DE081A33-C061-7761-3E71-DCA23EC81353}"/>
          </ac:picMkLst>
        </pc:picChg>
      </pc:sldChg>
      <pc:sldChg chg="addSp delSp modSp add mod modAnim">
        <pc:chgData name="Pedro Reis" userId="60129a3d-20e4-431b-abeb-e723d35a45f5" providerId="ADAL" clId="{5529B650-1E9A-48AC-AA27-0EECE780C495}" dt="2024-03-11T21:02:55.505" v="2275"/>
        <pc:sldMkLst>
          <pc:docMk/>
          <pc:sldMk cId="1734540916" sldId="366"/>
        </pc:sldMkLst>
        <pc:picChg chg="add mod">
          <ac:chgData name="Pedro Reis" userId="60129a3d-20e4-431b-abeb-e723d35a45f5" providerId="ADAL" clId="{5529B650-1E9A-48AC-AA27-0EECE780C495}" dt="2024-03-11T11:20:50.979" v="1966" actId="1076"/>
          <ac:picMkLst>
            <pc:docMk/>
            <pc:sldMk cId="1734540916" sldId="366"/>
            <ac:picMk id="3" creationId="{B2B74B54-6714-A8BD-6DF0-EB4E4FFD1C76}"/>
          </ac:picMkLst>
        </pc:picChg>
        <pc:picChg chg="add mod">
          <ac:chgData name="Pedro Reis" userId="60129a3d-20e4-431b-abeb-e723d35a45f5" providerId="ADAL" clId="{5529B650-1E9A-48AC-AA27-0EECE780C495}" dt="2024-03-11T11:24:11.088" v="2001" actId="14100"/>
          <ac:picMkLst>
            <pc:docMk/>
            <pc:sldMk cId="1734540916" sldId="366"/>
            <ac:picMk id="5" creationId="{E466B13B-CF4E-4F21-BEAC-CD432E87B29F}"/>
          </ac:picMkLst>
        </pc:picChg>
        <pc:picChg chg="add del mod">
          <ac:chgData name="Pedro Reis" userId="60129a3d-20e4-431b-abeb-e723d35a45f5" providerId="ADAL" clId="{5529B650-1E9A-48AC-AA27-0EECE780C495}" dt="2024-03-11T11:23:37.227" v="1990" actId="21"/>
          <ac:picMkLst>
            <pc:docMk/>
            <pc:sldMk cId="1734540916" sldId="366"/>
            <ac:picMk id="7" creationId="{9DD40C9B-5CA2-5EDC-8FF1-15295A646910}"/>
          </ac:picMkLst>
        </pc:picChg>
        <pc:picChg chg="add del mod modCrop">
          <ac:chgData name="Pedro Reis" userId="60129a3d-20e4-431b-abeb-e723d35a45f5" providerId="ADAL" clId="{5529B650-1E9A-48AC-AA27-0EECE780C495}" dt="2024-03-11T11:23:12.411" v="1985" actId="21"/>
          <ac:picMkLst>
            <pc:docMk/>
            <pc:sldMk cId="1734540916" sldId="366"/>
            <ac:picMk id="9" creationId="{9C704187-E0BA-9E92-56D3-7937AF6DFA88}"/>
          </ac:picMkLst>
        </pc:picChg>
        <pc:picChg chg="add mod">
          <ac:chgData name="Pedro Reis" userId="60129a3d-20e4-431b-abeb-e723d35a45f5" providerId="ADAL" clId="{5529B650-1E9A-48AC-AA27-0EECE780C495}" dt="2024-03-11T11:24:13.275" v="2002" actId="1076"/>
          <ac:picMkLst>
            <pc:docMk/>
            <pc:sldMk cId="1734540916" sldId="366"/>
            <ac:picMk id="10" creationId="{9DD40C9B-5CA2-5EDC-8FF1-15295A646910}"/>
          </ac:picMkLst>
        </pc:picChg>
      </pc:sldChg>
      <pc:sldChg chg="addSp modSp add mod ord">
        <pc:chgData name="Pedro Reis" userId="60129a3d-20e4-431b-abeb-e723d35a45f5" providerId="ADAL" clId="{5529B650-1E9A-48AC-AA27-0EECE780C495}" dt="2024-03-11T16:48:51.987" v="2031" actId="1076"/>
        <pc:sldMkLst>
          <pc:docMk/>
          <pc:sldMk cId="647604636" sldId="367"/>
        </pc:sldMkLst>
        <pc:picChg chg="add mod">
          <ac:chgData name="Pedro Reis" userId="60129a3d-20e4-431b-abeb-e723d35a45f5" providerId="ADAL" clId="{5529B650-1E9A-48AC-AA27-0EECE780C495}" dt="2024-03-11T16:48:51.987" v="2031" actId="1076"/>
          <ac:picMkLst>
            <pc:docMk/>
            <pc:sldMk cId="647604636" sldId="367"/>
            <ac:picMk id="3" creationId="{95F5EAAE-AA03-6164-9CB2-6F64B9FC3F7F}"/>
          </ac:picMkLst>
        </pc:picChg>
      </pc:sldChg>
      <pc:sldChg chg="addSp delSp modSp add mod modAnim">
        <pc:chgData name="Pedro Reis" userId="60129a3d-20e4-431b-abeb-e723d35a45f5" providerId="ADAL" clId="{5529B650-1E9A-48AC-AA27-0EECE780C495}" dt="2024-03-11T21:03:03.154" v="2277"/>
        <pc:sldMkLst>
          <pc:docMk/>
          <pc:sldMk cId="2242556746" sldId="368"/>
        </pc:sldMkLst>
        <pc:picChg chg="add mod">
          <ac:chgData name="Pedro Reis" userId="60129a3d-20e4-431b-abeb-e723d35a45f5" providerId="ADAL" clId="{5529B650-1E9A-48AC-AA27-0EECE780C495}" dt="2024-03-11T11:23:08.808" v="1984" actId="1076"/>
          <ac:picMkLst>
            <pc:docMk/>
            <pc:sldMk cId="2242556746" sldId="368"/>
            <ac:picMk id="3" creationId="{987E240F-DADC-5807-088A-14B23C8EB328}"/>
          </ac:picMkLst>
        </pc:picChg>
        <pc:picChg chg="add del mod">
          <ac:chgData name="Pedro Reis" userId="60129a3d-20e4-431b-abeb-e723d35a45f5" providerId="ADAL" clId="{5529B650-1E9A-48AC-AA27-0EECE780C495}" dt="2024-03-11T11:24:01.950" v="1998" actId="21"/>
          <ac:picMkLst>
            <pc:docMk/>
            <pc:sldMk cId="2242556746" sldId="368"/>
            <ac:picMk id="7" creationId="{9DD40C9B-5CA2-5EDC-8FF1-15295A646910}"/>
          </ac:picMkLst>
        </pc:picChg>
        <pc:picChg chg="add mod">
          <ac:chgData name="Pedro Reis" userId="60129a3d-20e4-431b-abeb-e723d35a45f5" providerId="ADAL" clId="{5529B650-1E9A-48AC-AA27-0EECE780C495}" dt="2024-03-11T11:24:17.320" v="2003" actId="1076"/>
          <ac:picMkLst>
            <pc:docMk/>
            <pc:sldMk cId="2242556746" sldId="368"/>
            <ac:picMk id="9" creationId="{9C704187-E0BA-9E92-56D3-7937AF6DFA88}"/>
          </ac:picMkLst>
        </pc:picChg>
      </pc:sldChg>
      <pc:sldChg chg="modSp add mod modAnim">
        <pc:chgData name="Pedro Reis" userId="60129a3d-20e4-431b-abeb-e723d35a45f5" providerId="ADAL" clId="{5529B650-1E9A-48AC-AA27-0EECE780C495}" dt="2024-03-20T17:47:05.984" v="2748" actId="27636"/>
        <pc:sldMkLst>
          <pc:docMk/>
          <pc:sldMk cId="3504877659" sldId="369"/>
        </pc:sldMkLst>
        <pc:spChg chg="mod">
          <ac:chgData name="Pedro Reis" userId="60129a3d-20e4-431b-abeb-e723d35a45f5" providerId="ADAL" clId="{5529B650-1E9A-48AC-AA27-0EECE780C495}" dt="2024-03-11T20:58:37.179" v="2240" actId="20577"/>
          <ac:spMkLst>
            <pc:docMk/>
            <pc:sldMk cId="3504877659" sldId="369"/>
            <ac:spMk id="2" creationId="{50B5BB70-5C69-976D-8C5A-48105604BF15}"/>
          </ac:spMkLst>
        </pc:spChg>
        <pc:spChg chg="mod">
          <ac:chgData name="Pedro Reis" userId="60129a3d-20e4-431b-abeb-e723d35a45f5" providerId="ADAL" clId="{5529B650-1E9A-48AC-AA27-0EECE780C495}" dt="2024-03-20T17:47:05.984" v="2748" actId="27636"/>
          <ac:spMkLst>
            <pc:docMk/>
            <pc:sldMk cId="3504877659" sldId="369"/>
            <ac:spMk id="3" creationId="{3C12523D-184F-77DD-AA19-2EFDC1D43D78}"/>
          </ac:spMkLst>
        </pc:spChg>
        <pc:spChg chg="mod">
          <ac:chgData name="Pedro Reis" userId="60129a3d-20e4-431b-abeb-e723d35a45f5" providerId="ADAL" clId="{5529B650-1E9A-48AC-AA27-0EECE780C495}" dt="2024-03-20T16:12:57.599" v="2617" actId="1076"/>
          <ac:spMkLst>
            <pc:docMk/>
            <pc:sldMk cId="3504877659" sldId="369"/>
            <ac:spMk id="4" creationId="{6E94AE83-DC63-3E29-65EF-4D48CA0D6B3C}"/>
          </ac:spMkLst>
        </pc:spChg>
      </pc:sldChg>
      <pc:sldChg chg="addSp modSp add mod modAnim">
        <pc:chgData name="Pedro Reis" userId="60129a3d-20e4-431b-abeb-e723d35a45f5" providerId="ADAL" clId="{5529B650-1E9A-48AC-AA27-0EECE780C495}" dt="2024-03-11T21:03:19.849" v="2281"/>
        <pc:sldMkLst>
          <pc:docMk/>
          <pc:sldMk cId="2803001177" sldId="370"/>
        </pc:sldMkLst>
        <pc:picChg chg="add mod">
          <ac:chgData name="Pedro Reis" userId="60129a3d-20e4-431b-abeb-e723d35a45f5" providerId="ADAL" clId="{5529B650-1E9A-48AC-AA27-0EECE780C495}" dt="2024-03-11T16:56:10.040" v="2040" actId="1076"/>
          <ac:picMkLst>
            <pc:docMk/>
            <pc:sldMk cId="2803001177" sldId="370"/>
            <ac:picMk id="3" creationId="{B931637D-2DF0-08F1-3FC4-ED1E97FEB0D9}"/>
          </ac:picMkLst>
        </pc:picChg>
        <pc:picChg chg="add mod">
          <ac:chgData name="Pedro Reis" userId="60129a3d-20e4-431b-abeb-e723d35a45f5" providerId="ADAL" clId="{5529B650-1E9A-48AC-AA27-0EECE780C495}" dt="2024-03-11T16:56:08.518" v="2039" actId="14100"/>
          <ac:picMkLst>
            <pc:docMk/>
            <pc:sldMk cId="2803001177" sldId="370"/>
            <ac:picMk id="5" creationId="{C8C234C7-11F6-D570-2FD6-17B87CAB70AE}"/>
          </ac:picMkLst>
        </pc:picChg>
        <pc:picChg chg="add mod">
          <ac:chgData name="Pedro Reis" userId="60129a3d-20e4-431b-abeb-e723d35a45f5" providerId="ADAL" clId="{5529B650-1E9A-48AC-AA27-0EECE780C495}" dt="2024-03-11T16:56:32.866" v="2045" actId="14100"/>
          <ac:picMkLst>
            <pc:docMk/>
            <pc:sldMk cId="2803001177" sldId="370"/>
            <ac:picMk id="7" creationId="{E4863824-51FA-7765-900E-31D4C1608806}"/>
          </ac:picMkLst>
        </pc:picChg>
      </pc:sldChg>
      <pc:sldChg chg="addSp delSp modSp add mod modAnim">
        <pc:chgData name="Pedro Reis" userId="60129a3d-20e4-431b-abeb-e723d35a45f5" providerId="ADAL" clId="{5529B650-1E9A-48AC-AA27-0EECE780C495}" dt="2024-03-11T21:03:24.987" v="2282"/>
        <pc:sldMkLst>
          <pc:docMk/>
          <pc:sldMk cId="2857504086" sldId="371"/>
        </pc:sldMkLst>
        <pc:spChg chg="add">
          <ac:chgData name="Pedro Reis" userId="60129a3d-20e4-431b-abeb-e723d35a45f5" providerId="ADAL" clId="{5529B650-1E9A-48AC-AA27-0EECE780C495}" dt="2024-03-11T17:38:52.557" v="2047"/>
          <ac:spMkLst>
            <pc:docMk/>
            <pc:sldMk cId="2857504086" sldId="371"/>
            <ac:spMk id="2" creationId="{2F353BB2-F13F-869A-1676-B9C73999511D}"/>
          </ac:spMkLst>
        </pc:spChg>
        <pc:spChg chg="add mod">
          <ac:chgData name="Pedro Reis" userId="60129a3d-20e4-431b-abeb-e723d35a45f5" providerId="ADAL" clId="{5529B650-1E9A-48AC-AA27-0EECE780C495}" dt="2024-03-11T17:38:54.781" v="2049"/>
          <ac:spMkLst>
            <pc:docMk/>
            <pc:sldMk cId="2857504086" sldId="371"/>
            <ac:spMk id="3" creationId="{34D9F217-FA81-8E1B-9DA4-20C25534B8FE}"/>
          </ac:spMkLst>
        </pc:spChg>
        <pc:spChg chg="add mod">
          <ac:chgData name="Pedro Reis" userId="60129a3d-20e4-431b-abeb-e723d35a45f5" providerId="ADAL" clId="{5529B650-1E9A-48AC-AA27-0EECE780C495}" dt="2024-03-11T17:38:58.415" v="2051"/>
          <ac:spMkLst>
            <pc:docMk/>
            <pc:sldMk cId="2857504086" sldId="371"/>
            <ac:spMk id="4" creationId="{6B26BD6E-8BFF-574F-AB7F-ACE5ACCDA398}"/>
          </ac:spMkLst>
        </pc:spChg>
        <pc:picChg chg="add mod">
          <ac:chgData name="Pedro Reis" userId="60129a3d-20e4-431b-abeb-e723d35a45f5" providerId="ADAL" clId="{5529B650-1E9A-48AC-AA27-0EECE780C495}" dt="2024-03-11T17:39:16.962" v="2055" actId="14100"/>
          <ac:picMkLst>
            <pc:docMk/>
            <pc:sldMk cId="2857504086" sldId="371"/>
            <ac:picMk id="6" creationId="{633DE000-E821-272C-1050-EE49AFC29B0F}"/>
          </ac:picMkLst>
        </pc:picChg>
        <pc:picChg chg="add mod">
          <ac:chgData name="Pedro Reis" userId="60129a3d-20e4-431b-abeb-e723d35a45f5" providerId="ADAL" clId="{5529B650-1E9A-48AC-AA27-0EECE780C495}" dt="2024-03-11T17:39:44.542" v="2058" actId="1076"/>
          <ac:picMkLst>
            <pc:docMk/>
            <pc:sldMk cId="2857504086" sldId="371"/>
            <ac:picMk id="8" creationId="{5DC48C24-F14F-3074-2E2D-2571A3FA5303}"/>
          </ac:picMkLst>
        </pc:picChg>
        <pc:picChg chg="add del mod">
          <ac:chgData name="Pedro Reis" userId="60129a3d-20e4-431b-abeb-e723d35a45f5" providerId="ADAL" clId="{5529B650-1E9A-48AC-AA27-0EECE780C495}" dt="2024-03-11T17:40:21.952" v="2062" actId="21"/>
          <ac:picMkLst>
            <pc:docMk/>
            <pc:sldMk cId="2857504086" sldId="371"/>
            <ac:picMk id="10" creationId="{DF50CC81-7AC8-7724-18DC-B5949D8D9BD6}"/>
          </ac:picMkLst>
        </pc:picChg>
      </pc:sldChg>
      <pc:sldChg chg="addSp modSp add mod modAnim">
        <pc:chgData name="Pedro Reis" userId="60129a3d-20e4-431b-abeb-e723d35a45f5" providerId="ADAL" clId="{5529B650-1E9A-48AC-AA27-0EECE780C495}" dt="2024-03-11T21:03:34.505" v="2285"/>
        <pc:sldMkLst>
          <pc:docMk/>
          <pc:sldMk cId="891786138" sldId="372"/>
        </pc:sldMkLst>
        <pc:picChg chg="add mod">
          <ac:chgData name="Pedro Reis" userId="60129a3d-20e4-431b-abeb-e723d35a45f5" providerId="ADAL" clId="{5529B650-1E9A-48AC-AA27-0EECE780C495}" dt="2024-03-11T17:40:39.456" v="2067" actId="1076"/>
          <ac:picMkLst>
            <pc:docMk/>
            <pc:sldMk cId="891786138" sldId="372"/>
            <ac:picMk id="3" creationId="{4D215956-D39C-D8B6-316C-80593D3B088E}"/>
          </ac:picMkLst>
        </pc:picChg>
        <pc:picChg chg="add mod">
          <ac:chgData name="Pedro Reis" userId="60129a3d-20e4-431b-abeb-e723d35a45f5" providerId="ADAL" clId="{5529B650-1E9A-48AC-AA27-0EECE780C495}" dt="2024-03-11T17:41:02.365" v="2071" actId="14100"/>
          <ac:picMkLst>
            <pc:docMk/>
            <pc:sldMk cId="891786138" sldId="372"/>
            <ac:picMk id="5" creationId="{58B3DC86-069E-EE2C-F01B-6CA921A02F85}"/>
          </ac:picMkLst>
        </pc:picChg>
        <pc:picChg chg="add mod">
          <ac:chgData name="Pedro Reis" userId="60129a3d-20e4-431b-abeb-e723d35a45f5" providerId="ADAL" clId="{5529B650-1E9A-48AC-AA27-0EECE780C495}" dt="2024-03-11T17:41:28.308" v="2076" actId="1076"/>
          <ac:picMkLst>
            <pc:docMk/>
            <pc:sldMk cId="891786138" sldId="372"/>
            <ac:picMk id="7" creationId="{D16C46C6-EAEE-D50F-72CE-9CFBD25ED345}"/>
          </ac:picMkLst>
        </pc:picChg>
        <pc:picChg chg="add mod">
          <ac:chgData name="Pedro Reis" userId="60129a3d-20e4-431b-abeb-e723d35a45f5" providerId="ADAL" clId="{5529B650-1E9A-48AC-AA27-0EECE780C495}" dt="2024-03-11T17:40:25.999" v="2064" actId="1076"/>
          <ac:picMkLst>
            <pc:docMk/>
            <pc:sldMk cId="891786138" sldId="372"/>
            <ac:picMk id="10" creationId="{DF50CC81-7AC8-7724-18DC-B5949D8D9BD6}"/>
          </ac:picMkLst>
        </pc:picChg>
      </pc:sldChg>
      <pc:sldChg chg="addSp delSp modSp new mod">
        <pc:chgData name="Pedro Reis" userId="60129a3d-20e4-431b-abeb-e723d35a45f5" providerId="ADAL" clId="{5529B650-1E9A-48AC-AA27-0EECE780C495}" dt="2024-03-11T17:42:47.255" v="2084" actId="1076"/>
        <pc:sldMkLst>
          <pc:docMk/>
          <pc:sldMk cId="4248779345" sldId="373"/>
        </pc:sldMkLst>
        <pc:spChg chg="del">
          <ac:chgData name="Pedro Reis" userId="60129a3d-20e4-431b-abeb-e723d35a45f5" providerId="ADAL" clId="{5529B650-1E9A-48AC-AA27-0EECE780C495}" dt="2024-03-11T17:42:35.122" v="2079" actId="478"/>
          <ac:spMkLst>
            <pc:docMk/>
            <pc:sldMk cId="4248779345" sldId="373"/>
            <ac:spMk id="2" creationId="{E6580248-CF61-7D08-2D78-ACA3497F74C3}"/>
          </ac:spMkLst>
        </pc:spChg>
        <pc:spChg chg="del">
          <ac:chgData name="Pedro Reis" userId="60129a3d-20e4-431b-abeb-e723d35a45f5" providerId="ADAL" clId="{5529B650-1E9A-48AC-AA27-0EECE780C495}" dt="2024-03-11T17:42:34.040" v="2078" actId="478"/>
          <ac:spMkLst>
            <pc:docMk/>
            <pc:sldMk cId="4248779345" sldId="373"/>
            <ac:spMk id="3" creationId="{32C659B8-6CEB-B401-9A69-C98747C7FC20}"/>
          </ac:spMkLst>
        </pc:spChg>
        <pc:picChg chg="add mod">
          <ac:chgData name="Pedro Reis" userId="60129a3d-20e4-431b-abeb-e723d35a45f5" providerId="ADAL" clId="{5529B650-1E9A-48AC-AA27-0EECE780C495}" dt="2024-03-11T17:42:47.255" v="2084" actId="1076"/>
          <ac:picMkLst>
            <pc:docMk/>
            <pc:sldMk cId="4248779345" sldId="373"/>
            <ac:picMk id="5" creationId="{2983691B-2447-2700-C3DA-550E44BC6080}"/>
          </ac:picMkLst>
        </pc:picChg>
      </pc:sldChg>
      <pc:sldChg chg="addSp delSp modSp new mod modAnim">
        <pc:chgData name="Pedro Reis" userId="60129a3d-20e4-431b-abeb-e723d35a45f5" providerId="ADAL" clId="{5529B650-1E9A-48AC-AA27-0EECE780C495}" dt="2024-03-11T21:03:41.507" v="2286"/>
        <pc:sldMkLst>
          <pc:docMk/>
          <pc:sldMk cId="1903967053" sldId="374"/>
        </pc:sldMkLst>
        <pc:spChg chg="del">
          <ac:chgData name="Pedro Reis" userId="60129a3d-20e4-431b-abeb-e723d35a45f5" providerId="ADAL" clId="{5529B650-1E9A-48AC-AA27-0EECE780C495}" dt="2024-03-11T17:42:56.252" v="2087" actId="478"/>
          <ac:spMkLst>
            <pc:docMk/>
            <pc:sldMk cId="1903967053" sldId="374"/>
            <ac:spMk id="2" creationId="{7EA14B64-DACA-48B2-A204-FB8ED0280A07}"/>
          </ac:spMkLst>
        </pc:spChg>
        <pc:spChg chg="del">
          <ac:chgData name="Pedro Reis" userId="60129a3d-20e4-431b-abeb-e723d35a45f5" providerId="ADAL" clId="{5529B650-1E9A-48AC-AA27-0EECE780C495}" dt="2024-03-11T17:42:55.417" v="2086" actId="478"/>
          <ac:spMkLst>
            <pc:docMk/>
            <pc:sldMk cId="1903967053" sldId="374"/>
            <ac:spMk id="3" creationId="{14923A8E-C8CB-3D09-3BF7-94DBEC2DB24A}"/>
          </ac:spMkLst>
        </pc:spChg>
        <pc:picChg chg="add mod">
          <ac:chgData name="Pedro Reis" userId="60129a3d-20e4-431b-abeb-e723d35a45f5" providerId="ADAL" clId="{5529B650-1E9A-48AC-AA27-0EECE780C495}" dt="2024-03-11T17:57:42.276" v="2097" actId="14100"/>
          <ac:picMkLst>
            <pc:docMk/>
            <pc:sldMk cId="1903967053" sldId="374"/>
            <ac:picMk id="5" creationId="{E171AE24-F98C-ED60-AB09-94A57D6CA2C4}"/>
          </ac:picMkLst>
        </pc:picChg>
        <pc:picChg chg="add mod">
          <ac:chgData name="Pedro Reis" userId="60129a3d-20e4-431b-abeb-e723d35a45f5" providerId="ADAL" clId="{5529B650-1E9A-48AC-AA27-0EECE780C495}" dt="2024-03-11T17:57:37.457" v="2095" actId="1076"/>
          <ac:picMkLst>
            <pc:docMk/>
            <pc:sldMk cId="1903967053" sldId="374"/>
            <ac:picMk id="7" creationId="{BB32CC20-70D0-869A-D3D7-041A844C40C4}"/>
          </ac:picMkLst>
        </pc:picChg>
      </pc:sldChg>
      <pc:sldChg chg="delSp new del mod">
        <pc:chgData name="Pedro Reis" userId="60129a3d-20e4-431b-abeb-e723d35a45f5" providerId="ADAL" clId="{5529B650-1E9A-48AC-AA27-0EECE780C495}" dt="2024-03-11T21:00:51.816" v="2268" actId="47"/>
        <pc:sldMkLst>
          <pc:docMk/>
          <pc:sldMk cId="4025554596" sldId="375"/>
        </pc:sldMkLst>
        <pc:spChg chg="del">
          <ac:chgData name="Pedro Reis" userId="60129a3d-20e4-431b-abeb-e723d35a45f5" providerId="ADAL" clId="{5529B650-1E9A-48AC-AA27-0EECE780C495}" dt="2024-03-11T20:51:15.656" v="2102" actId="478"/>
          <ac:spMkLst>
            <pc:docMk/>
            <pc:sldMk cId="4025554596" sldId="375"/>
            <ac:spMk id="2" creationId="{4D1AC318-443F-219E-CCA4-CF6822A2D0DB}"/>
          </ac:spMkLst>
        </pc:spChg>
        <pc:spChg chg="del">
          <ac:chgData name="Pedro Reis" userId="60129a3d-20e4-431b-abeb-e723d35a45f5" providerId="ADAL" clId="{5529B650-1E9A-48AC-AA27-0EECE780C495}" dt="2024-03-11T20:51:14.609" v="2101" actId="478"/>
          <ac:spMkLst>
            <pc:docMk/>
            <pc:sldMk cId="4025554596" sldId="375"/>
            <ac:spMk id="3" creationId="{C08EA13D-0AC2-0260-79C4-9FD01D1A3C4D}"/>
          </ac:spMkLst>
        </pc:spChg>
      </pc:sldChg>
      <pc:sldChg chg="addSp delSp modSp add mod ord modTransition delAnim modAnim">
        <pc:chgData name="Pedro Reis" userId="60129a3d-20e4-431b-abeb-e723d35a45f5" providerId="ADAL" clId="{5529B650-1E9A-48AC-AA27-0EECE780C495}" dt="2024-03-20T17:47:30.020" v="2750"/>
        <pc:sldMkLst>
          <pc:docMk/>
          <pc:sldMk cId="4156969667" sldId="376"/>
        </pc:sldMkLst>
        <pc:spChg chg="add mod">
          <ac:chgData name="Pedro Reis" userId="60129a3d-20e4-431b-abeb-e723d35a45f5" providerId="ADAL" clId="{5529B650-1E9A-48AC-AA27-0EECE780C495}" dt="2024-03-11T20:54:54.101" v="2175" actId="1036"/>
          <ac:spMkLst>
            <pc:docMk/>
            <pc:sldMk cId="4156969667" sldId="376"/>
            <ac:spMk id="6" creationId="{B0A70AD1-5347-CCEC-0D42-E03853254FB3}"/>
          </ac:spMkLst>
        </pc:spChg>
        <pc:picChg chg="add del mod">
          <ac:chgData name="Pedro Reis" userId="60129a3d-20e4-431b-abeb-e723d35a45f5" providerId="ADAL" clId="{5529B650-1E9A-48AC-AA27-0EECE780C495}" dt="2024-03-11T20:52:20.850" v="2107" actId="478"/>
          <ac:picMkLst>
            <pc:docMk/>
            <pc:sldMk cId="4156969667" sldId="376"/>
            <ac:picMk id="2" creationId="{25D630D6-8136-E2E3-F0FD-75996E152DD4}"/>
          </ac:picMkLst>
        </pc:picChg>
        <pc:picChg chg="add del mod">
          <ac:chgData name="Pedro Reis" userId="60129a3d-20e4-431b-abeb-e723d35a45f5" providerId="ADAL" clId="{5529B650-1E9A-48AC-AA27-0EECE780C495}" dt="2024-03-11T20:53:25.972" v="2109" actId="478"/>
          <ac:picMkLst>
            <pc:docMk/>
            <pc:sldMk cId="4156969667" sldId="376"/>
            <ac:picMk id="3" creationId="{B9374DB8-0C69-F7A3-D40E-9BC299AE81FA}"/>
          </ac:picMkLst>
        </pc:picChg>
        <pc:picChg chg="add mod">
          <ac:chgData name="Pedro Reis" userId="60129a3d-20e4-431b-abeb-e723d35a45f5" providerId="ADAL" clId="{5529B650-1E9A-48AC-AA27-0EECE780C495}" dt="2024-03-11T20:54:10.993" v="2114" actId="1076"/>
          <ac:picMkLst>
            <pc:docMk/>
            <pc:sldMk cId="4156969667" sldId="376"/>
            <ac:picMk id="4" creationId="{5C099DF1-1758-118A-35BD-C8DDBBC5F188}"/>
          </ac:picMkLst>
        </pc:picChg>
        <pc:picChg chg="del">
          <ac:chgData name="Pedro Reis" userId="60129a3d-20e4-431b-abeb-e723d35a45f5" providerId="ADAL" clId="{5529B650-1E9A-48AC-AA27-0EECE780C495}" dt="2024-03-11T20:51:23.969" v="2104" actId="478"/>
          <ac:picMkLst>
            <pc:docMk/>
            <pc:sldMk cId="4156969667" sldId="376"/>
            <ac:picMk id="5" creationId="{E171AE24-F98C-ED60-AB09-94A57D6CA2C4}"/>
          </ac:picMkLst>
        </pc:picChg>
        <pc:picChg chg="del">
          <ac:chgData name="Pedro Reis" userId="60129a3d-20e4-431b-abeb-e723d35a45f5" providerId="ADAL" clId="{5529B650-1E9A-48AC-AA27-0EECE780C495}" dt="2024-03-11T20:51:24.900" v="2105" actId="478"/>
          <ac:picMkLst>
            <pc:docMk/>
            <pc:sldMk cId="4156969667" sldId="376"/>
            <ac:picMk id="7" creationId="{BB32CC20-70D0-869A-D3D7-041A844C40C4}"/>
          </ac:picMkLst>
        </pc:picChg>
      </pc:sldChg>
      <pc:sldChg chg="addSp delSp modSp add mod">
        <pc:chgData name="Pedro Reis" userId="60129a3d-20e4-431b-abeb-e723d35a45f5" providerId="ADAL" clId="{5529B650-1E9A-48AC-AA27-0EECE780C495}" dt="2024-03-20T16:13:16.813" v="2648" actId="1076"/>
        <pc:sldMkLst>
          <pc:docMk/>
          <pc:sldMk cId="3676223754" sldId="377"/>
        </pc:sldMkLst>
        <pc:spChg chg="del">
          <ac:chgData name="Pedro Reis" userId="60129a3d-20e4-431b-abeb-e723d35a45f5" providerId="ADAL" clId="{5529B650-1E9A-48AC-AA27-0EECE780C495}" dt="2024-03-20T09:10:44.936" v="2482" actId="478"/>
          <ac:spMkLst>
            <pc:docMk/>
            <pc:sldMk cId="3676223754" sldId="377"/>
            <ac:spMk id="4" creationId="{5B3FF237-9076-A1D2-6ECC-1C088F9803D9}"/>
          </ac:spMkLst>
        </pc:spChg>
        <pc:spChg chg="mod">
          <ac:chgData name="Pedro Reis" userId="60129a3d-20e4-431b-abeb-e723d35a45f5" providerId="ADAL" clId="{5529B650-1E9A-48AC-AA27-0EECE780C495}" dt="2024-03-20T16:12:54.067" v="2615" actId="1036"/>
          <ac:spMkLst>
            <pc:docMk/>
            <pc:sldMk cId="3676223754" sldId="377"/>
            <ac:spMk id="6" creationId="{0C2C1964-2D1D-E5AC-194C-BFC0FED5BB9B}"/>
          </ac:spMkLst>
        </pc:spChg>
        <pc:spChg chg="add mod">
          <ac:chgData name="Pedro Reis" userId="60129a3d-20e4-431b-abeb-e723d35a45f5" providerId="ADAL" clId="{5529B650-1E9A-48AC-AA27-0EECE780C495}" dt="2024-03-20T09:11:27.440" v="2519" actId="1076"/>
          <ac:spMkLst>
            <pc:docMk/>
            <pc:sldMk cId="3676223754" sldId="377"/>
            <ac:spMk id="7" creationId="{50182B23-4243-C4A3-510D-647411BAD9BD}"/>
          </ac:spMkLst>
        </pc:spChg>
        <pc:spChg chg="mod">
          <ac:chgData name="Pedro Reis" userId="60129a3d-20e4-431b-abeb-e723d35a45f5" providerId="ADAL" clId="{5529B650-1E9A-48AC-AA27-0EECE780C495}" dt="2024-03-20T16:13:11.420" v="2645" actId="1036"/>
          <ac:spMkLst>
            <pc:docMk/>
            <pc:sldMk cId="3676223754" sldId="377"/>
            <ac:spMk id="10" creationId="{EE94CED1-36FA-A87C-D1EC-C9885A076EF4}"/>
          </ac:spMkLst>
        </pc:spChg>
        <pc:spChg chg="mod">
          <ac:chgData name="Pedro Reis" userId="60129a3d-20e4-431b-abeb-e723d35a45f5" providerId="ADAL" clId="{5529B650-1E9A-48AC-AA27-0EECE780C495}" dt="2024-03-20T09:10:55.558" v="2510" actId="27636"/>
          <ac:spMkLst>
            <pc:docMk/>
            <pc:sldMk cId="3676223754" sldId="377"/>
            <ac:spMk id="18" creationId="{E250ED43-9CD2-2E88-F1CB-7B3A396A8A2E}"/>
          </ac:spMkLst>
        </pc:spChg>
        <pc:grpChg chg="mod">
          <ac:chgData name="Pedro Reis" userId="60129a3d-20e4-431b-abeb-e723d35a45f5" providerId="ADAL" clId="{5529B650-1E9A-48AC-AA27-0EECE780C495}" dt="2024-03-20T16:13:16.813" v="2648" actId="1076"/>
          <ac:grpSpMkLst>
            <pc:docMk/>
            <pc:sldMk cId="3676223754" sldId="377"/>
            <ac:grpSpMk id="12" creationId="{B801DC1E-D767-A192-1927-A31589CD58C9}"/>
          </ac:grpSpMkLst>
        </pc:grpChg>
        <pc:grpChg chg="del">
          <ac:chgData name="Pedro Reis" userId="60129a3d-20e4-431b-abeb-e723d35a45f5" providerId="ADAL" clId="{5529B650-1E9A-48AC-AA27-0EECE780C495}" dt="2024-03-20T09:10:59.191" v="2511" actId="478"/>
          <ac:grpSpMkLst>
            <pc:docMk/>
            <pc:sldMk cId="3676223754" sldId="377"/>
            <ac:grpSpMk id="13" creationId="{DC2A34ED-A628-ACE0-AC19-A3BD4E0DB563}"/>
          </ac:grpSpMkLst>
        </pc:grpChg>
        <pc:picChg chg="add mod">
          <ac:chgData name="Pedro Reis" userId="60129a3d-20e4-431b-abeb-e723d35a45f5" providerId="ADAL" clId="{5529B650-1E9A-48AC-AA27-0EECE780C495}" dt="2024-03-20T16:07:24.904" v="2580" actId="1076"/>
          <ac:picMkLst>
            <pc:docMk/>
            <pc:sldMk cId="3676223754" sldId="377"/>
            <ac:picMk id="3" creationId="{75FBF42D-D78A-DC76-32B0-1914EC70EE75}"/>
          </ac:picMkLst>
        </pc:picChg>
        <pc:picChg chg="add mod">
          <ac:chgData name="Pedro Reis" userId="60129a3d-20e4-431b-abeb-e723d35a45f5" providerId="ADAL" clId="{5529B650-1E9A-48AC-AA27-0EECE780C495}" dt="2024-03-20T09:11:54.936" v="2526" actId="1076"/>
          <ac:picMkLst>
            <pc:docMk/>
            <pc:sldMk cId="3676223754" sldId="377"/>
            <ac:picMk id="8" creationId="{5A1E15E0-01B2-5E47-7200-069A972C7CE6}"/>
          </ac:picMkLst>
        </pc:picChg>
        <pc:picChg chg="del mod">
          <ac:chgData name="Pedro Reis" userId="60129a3d-20e4-431b-abeb-e723d35a45f5" providerId="ADAL" clId="{5529B650-1E9A-48AC-AA27-0EECE780C495}" dt="2024-03-20T16:06:43.788" v="2563" actId="478"/>
          <ac:picMkLst>
            <pc:docMk/>
            <pc:sldMk cId="3676223754" sldId="377"/>
            <ac:picMk id="11" creationId="{23837F47-E963-5CD0-81AB-9BA8BC2DEE35}"/>
          </ac:picMkLst>
        </pc:picChg>
        <pc:picChg chg="del mod">
          <ac:chgData name="Pedro Reis" userId="60129a3d-20e4-431b-abeb-e723d35a45f5" providerId="ADAL" clId="{5529B650-1E9A-48AC-AA27-0EECE780C495}" dt="2024-03-20T16:06:55.635" v="2567" actId="478"/>
          <ac:picMkLst>
            <pc:docMk/>
            <pc:sldMk cId="3676223754" sldId="377"/>
            <ac:picMk id="17" creationId="{9E3CAC17-9327-648A-D74B-367E3C604A13}"/>
          </ac:picMkLst>
        </pc:picChg>
        <pc:picChg chg="del">
          <ac:chgData name="Pedro Reis" userId="60129a3d-20e4-431b-abeb-e723d35a45f5" providerId="ADAL" clId="{5529B650-1E9A-48AC-AA27-0EECE780C495}" dt="2024-03-20T09:10:42.858" v="2481" actId="478"/>
          <ac:picMkLst>
            <pc:docMk/>
            <pc:sldMk cId="3676223754" sldId="377"/>
            <ac:picMk id="1026" creationId="{325F6772-0CE8-3BBE-AE32-9F39F9B4DB08}"/>
          </ac:picMkLst>
        </pc:picChg>
      </pc:sldChg>
      <pc:sldChg chg="addSp delSp modSp add mod delAnim">
        <pc:chgData name="Pedro Reis" userId="60129a3d-20e4-431b-abeb-e723d35a45f5" providerId="ADAL" clId="{5529B650-1E9A-48AC-AA27-0EECE780C495}" dt="2024-03-20T10:46:43.777" v="2534" actId="1076"/>
        <pc:sldMkLst>
          <pc:docMk/>
          <pc:sldMk cId="1194580050" sldId="378"/>
        </pc:sldMkLst>
        <pc:picChg chg="del">
          <ac:chgData name="Pedro Reis" userId="60129a3d-20e4-431b-abeb-e723d35a45f5" providerId="ADAL" clId="{5529B650-1E9A-48AC-AA27-0EECE780C495}" dt="2024-03-20T10:46:36.902" v="2530" actId="478"/>
          <ac:picMkLst>
            <pc:docMk/>
            <pc:sldMk cId="1194580050" sldId="378"/>
            <ac:picMk id="3" creationId="{B931637D-2DF0-08F1-3FC4-ED1E97FEB0D9}"/>
          </ac:picMkLst>
        </pc:picChg>
        <pc:picChg chg="add mod">
          <ac:chgData name="Pedro Reis" userId="60129a3d-20e4-431b-abeb-e723d35a45f5" providerId="ADAL" clId="{5529B650-1E9A-48AC-AA27-0EECE780C495}" dt="2024-03-20T10:46:43.777" v="2534" actId="1076"/>
          <ac:picMkLst>
            <pc:docMk/>
            <pc:sldMk cId="1194580050" sldId="378"/>
            <ac:picMk id="4" creationId="{42996328-54EA-52DF-55B3-60B0BD54F9EB}"/>
          </ac:picMkLst>
        </pc:picChg>
        <pc:picChg chg="del">
          <ac:chgData name="Pedro Reis" userId="60129a3d-20e4-431b-abeb-e723d35a45f5" providerId="ADAL" clId="{5529B650-1E9A-48AC-AA27-0EECE780C495}" dt="2024-03-20T10:46:37.624" v="2531" actId="478"/>
          <ac:picMkLst>
            <pc:docMk/>
            <pc:sldMk cId="1194580050" sldId="378"/>
            <ac:picMk id="5" creationId="{C8C234C7-11F6-D570-2FD6-17B87CAB70AE}"/>
          </ac:picMkLst>
        </pc:picChg>
        <pc:picChg chg="del">
          <ac:chgData name="Pedro Reis" userId="60129a3d-20e4-431b-abeb-e723d35a45f5" providerId="ADAL" clId="{5529B650-1E9A-48AC-AA27-0EECE780C495}" dt="2024-03-20T10:46:35.913" v="2529" actId="478"/>
          <ac:picMkLst>
            <pc:docMk/>
            <pc:sldMk cId="1194580050" sldId="378"/>
            <ac:picMk id="7" creationId="{E4863824-51FA-7765-900E-31D4C1608806}"/>
          </ac:picMkLst>
        </pc:picChg>
      </pc:sldChg>
      <pc:sldChg chg="modSp add mod">
        <pc:chgData name="Pedro Reis" userId="60129a3d-20e4-431b-abeb-e723d35a45f5" providerId="ADAL" clId="{5529B650-1E9A-48AC-AA27-0EECE780C495}" dt="2024-03-20T17:46:50.054" v="2739" actId="27636"/>
        <pc:sldMkLst>
          <pc:docMk/>
          <pc:sldMk cId="1539855991" sldId="379"/>
        </pc:sldMkLst>
        <pc:spChg chg="mod">
          <ac:chgData name="Pedro Reis" userId="60129a3d-20e4-431b-abeb-e723d35a45f5" providerId="ADAL" clId="{5529B650-1E9A-48AC-AA27-0EECE780C495}" dt="2024-03-20T16:08:41.694" v="2590" actId="20577"/>
          <ac:spMkLst>
            <pc:docMk/>
            <pc:sldMk cId="1539855991" sldId="379"/>
            <ac:spMk id="2" creationId="{50B5BB70-5C69-976D-8C5A-48105604BF15}"/>
          </ac:spMkLst>
        </pc:spChg>
        <pc:spChg chg="mod">
          <ac:chgData name="Pedro Reis" userId="60129a3d-20e4-431b-abeb-e723d35a45f5" providerId="ADAL" clId="{5529B650-1E9A-48AC-AA27-0EECE780C495}" dt="2024-03-20T17:46:50.054" v="2739" actId="27636"/>
          <ac:spMkLst>
            <pc:docMk/>
            <pc:sldMk cId="1539855991" sldId="379"/>
            <ac:spMk id="3" creationId="{3C12523D-184F-77DD-AA19-2EFDC1D43D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99293-83B3-49AE-AD68-F7DDF6EED1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0EFE4-35F5-4C07-9E58-9FE42285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80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13B2F-C9DE-EFD2-321E-2FB8A5CCA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2C8F59-CDE6-55A1-E2ED-7C182BA5F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05E14-6FCB-8E4C-FCCC-8E1FE847B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972EF-F43D-D1C6-B2E7-634C78BA9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47717-6BC1-490D-B217-4C23F5AE8B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0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47717-6BC1-490D-B217-4C23F5AE8B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26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0FB1A-D33F-2B58-391A-EEF73622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D7F58-3CB1-C57F-92C7-54A6DE557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7AD8A-48DE-EF40-4FDF-9F8982022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3B7D2-194B-19C8-CA87-A58148B1F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47717-6BC1-490D-B217-4C23F5AE8B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4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62092-8BBA-C075-6578-5968A276E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46104-1029-E348-9C00-6E9B47BBE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85499-968E-9A03-4BE5-9F32F1EEE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73B6-83C4-FDDE-371C-2EAB5241F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47717-6BC1-490D-B217-4C23F5AE8B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8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47717-6BC1-490D-B217-4C23F5AE8B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2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 dirty="0"/>
              <a:t>Session Title!</a:t>
            </a:r>
            <a:endParaRPr lang="en-GB" dirty="0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37647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267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58F47-57EC-483F-D200-0FBB4905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3891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CF74-0F8E-DED7-AB1F-7D1752A7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1FAFE-D4FC-82BC-3E3D-C7080304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01CE-DB2E-42D6-BDE3-8B2FE11702CD}" type="datetimeFigureOut">
              <a:rPr lang="en-NZ" smtClean="0"/>
              <a:t>20/03/2024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3E84A-84BB-BF2D-D893-4688CA79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947F2-ED59-318B-9F26-81B36894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5B67-A0D2-4735-AECA-1EC295EACF7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998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3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59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50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3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feed/hashtag/?keywords=mavencoffeechallenge&amp;highlightedUpdateUrns=urn%3Ali%3Aactivity%3A7171951414020161536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drogoncalvesreis/" TargetMode="External"/><Relationship Id="rId7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jpeg"/><Relationship Id="rId4" Type="http://schemas.openxmlformats.org/officeDocument/2006/relationships/hyperlink" Target="https://sqlb.it/?12520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rykolosko.com/portfolio/progress-callou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4700-34CE-937A-3E61-92BFA8AC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5400" dirty="0"/>
              <a:t>Rapid Power BI Development with ChatGPT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42D2-27C0-AE2F-7D73-FBE463923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Pedro Reis</a:t>
            </a:r>
          </a:p>
        </p:txBody>
      </p:sp>
    </p:spTree>
    <p:extLst>
      <p:ext uri="{BB962C8B-B14F-4D97-AF65-F5344CB8AC3E}">
        <p14:creationId xmlns:p14="http://schemas.microsoft.com/office/powerpoint/2010/main" val="418947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35B80-A7B6-BFA1-80C3-B98F742FF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01" y="1071558"/>
            <a:ext cx="2816805" cy="1292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2B532-10DA-D906-1BEC-202C1D16E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116" y="978252"/>
            <a:ext cx="6935260" cy="1070467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B1F5C95-D78F-7331-C866-AABA1EE071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34475" y="2194593"/>
            <a:ext cx="5802622" cy="3592477"/>
          </a:xfrm>
          <a:prstGeom prst="rect">
            <a:avLst/>
          </a:prstGeom>
        </p:spPr>
      </p:pic>
      <p:pic>
        <p:nvPicPr>
          <p:cNvPr id="8" name="Picture 7" descr="Ilustração do Stock: OK / KO | Adobe Stock">
            <a:extLst>
              <a:ext uri="{FF2B5EF4-FFF2-40B4-BE49-F238E27FC236}">
                <a16:creationId xmlns:a16="http://schemas.microsoft.com/office/drawing/2014/main" id="{12B4E832-11CA-E9F5-180A-E668F258F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8519" r="52316" b="32222"/>
          <a:stretch/>
        </p:blipFill>
        <p:spPr bwMode="auto">
          <a:xfrm>
            <a:off x="132027" y="6105819"/>
            <a:ext cx="640599" cy="6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7C125-1119-1668-141C-745CD0C3F867}"/>
              </a:ext>
            </a:extLst>
          </p:cNvPr>
          <p:cNvSpPr txBox="1"/>
          <p:nvPr/>
        </p:nvSpPr>
        <p:spPr>
          <a:xfrm>
            <a:off x="6935786" y="249029"/>
            <a:ext cx="5256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/>
              <a:t>Generate</a:t>
            </a:r>
            <a:r>
              <a:rPr lang="pt-PT" sz="2400" b="1" dirty="0"/>
              <a:t> DAX CSS </a:t>
            </a:r>
            <a:r>
              <a:rPr lang="pt-PT" sz="2400" b="1" dirty="0" err="1"/>
              <a:t>Measure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590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7"/>
    </mc:Choice>
    <mc:Fallback xmlns="">
      <p:transition spd="slow" advTm="21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4A33-5D40-6160-E869-5B7128FE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2) Data Modeling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3F5D9-3069-610C-722C-A01DCBA6E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535" y="4281445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Analyze a Data Model</a:t>
            </a:r>
          </a:p>
          <a:p>
            <a:r>
              <a:rPr lang="en-US" dirty="0">
                <a:solidFill>
                  <a:schemeClr val="tx1"/>
                </a:solidFill>
              </a:rPr>
              <a:t>Analyze Data</a:t>
            </a:r>
          </a:p>
          <a:p>
            <a:r>
              <a:rPr lang="en-US" dirty="0">
                <a:solidFill>
                  <a:schemeClr val="tx1"/>
                </a:solidFill>
              </a:rPr>
              <a:t>Generate a Data Model</a:t>
            </a:r>
          </a:p>
        </p:txBody>
      </p:sp>
      <p:pic>
        <p:nvPicPr>
          <p:cNvPr id="19" name="Picture 18" descr="Top view of cubes connected with black lines">
            <a:extLst>
              <a:ext uri="{FF2B5EF4-FFF2-40B4-BE49-F238E27FC236}">
                <a16:creationId xmlns:a16="http://schemas.microsoft.com/office/drawing/2014/main" id="{01E5BB4A-7034-EA97-AF77-9896F81F4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7" r="74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8EBDB-4AB1-8A2F-24DE-B7E1FC675164}"/>
              </a:ext>
            </a:extLst>
          </p:cNvPr>
          <p:cNvSpPr txBox="1"/>
          <p:nvPr/>
        </p:nvSpPr>
        <p:spPr>
          <a:xfrm>
            <a:off x="1002535" y="2610997"/>
            <a:ext cx="90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9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59C2A93-02E9-03CB-CAB6-57E485A9D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6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47"/>
    </mc:Choice>
    <mc:Fallback xmlns="">
      <p:transition spd="slow" advTm="55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D56C1C-84FC-97CD-ACA0-AC8A1729D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93"/>
          <a:stretch/>
        </p:blipFill>
        <p:spPr>
          <a:xfrm>
            <a:off x="958853" y="3472929"/>
            <a:ext cx="4773250" cy="2386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6CC67-B894-368E-C15C-7FC183DA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39" y="842354"/>
            <a:ext cx="4371242" cy="48746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31D4CA-9A23-B33C-ED45-BF22ABEB824C}"/>
              </a:ext>
            </a:extLst>
          </p:cNvPr>
          <p:cNvSpPr/>
          <p:nvPr/>
        </p:nvSpPr>
        <p:spPr>
          <a:xfrm>
            <a:off x="1171619" y="4535816"/>
            <a:ext cx="4560483" cy="619844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39927-702E-FA44-ABB2-4FDE00CD84B7}"/>
              </a:ext>
            </a:extLst>
          </p:cNvPr>
          <p:cNvSpPr/>
          <p:nvPr/>
        </p:nvSpPr>
        <p:spPr>
          <a:xfrm>
            <a:off x="6732033" y="2442233"/>
            <a:ext cx="4065669" cy="60252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D4F3A-4296-C966-1E6C-A06E42B14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07"/>
          <a:stretch/>
        </p:blipFill>
        <p:spPr>
          <a:xfrm>
            <a:off x="919825" y="747946"/>
            <a:ext cx="4162005" cy="2637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C3685C-34F0-C65C-235E-12D1A8AEFF15}"/>
              </a:ext>
            </a:extLst>
          </p:cNvPr>
          <p:cNvSpPr txBox="1"/>
          <p:nvPr/>
        </p:nvSpPr>
        <p:spPr>
          <a:xfrm>
            <a:off x="1194318" y="124846"/>
            <a:ext cx="950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3840E"/>
                </a:solidFill>
              </a:rPr>
              <a:t>Data </a:t>
            </a:r>
            <a:r>
              <a:rPr lang="pt-PT" sz="2400" b="1" dirty="0" err="1">
                <a:solidFill>
                  <a:srgbClr val="F3840E"/>
                </a:solidFill>
              </a:rPr>
              <a:t>Model</a:t>
            </a:r>
            <a:r>
              <a:rPr lang="pt-PT" sz="2400" b="1" dirty="0">
                <a:solidFill>
                  <a:srgbClr val="F3840E"/>
                </a:solidFill>
              </a:rPr>
              <a:t> </a:t>
            </a:r>
            <a:r>
              <a:rPr lang="pt-PT" sz="2400" b="1" dirty="0" err="1">
                <a:solidFill>
                  <a:srgbClr val="F3840E"/>
                </a:solidFill>
              </a:rPr>
              <a:t>Analysis</a:t>
            </a:r>
            <a:endParaRPr lang="en-US" sz="2400" b="1" dirty="0">
              <a:solidFill>
                <a:srgbClr val="F384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1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54D98-D855-383A-5DA4-FB774A108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63"/>
          <a:stretch/>
        </p:blipFill>
        <p:spPr>
          <a:xfrm>
            <a:off x="857900" y="2510643"/>
            <a:ext cx="5100467" cy="3141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3A7E0-5AE0-165D-658D-9A902E0D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44" y="2510643"/>
            <a:ext cx="4902598" cy="3194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FB6178-08A4-1C76-2E30-71B3260CD464}"/>
              </a:ext>
            </a:extLst>
          </p:cNvPr>
          <p:cNvSpPr/>
          <p:nvPr/>
        </p:nvSpPr>
        <p:spPr>
          <a:xfrm>
            <a:off x="1236526" y="3691812"/>
            <a:ext cx="4881253" cy="88915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119DE-6B2A-900C-8ACC-AB52B219B73B}"/>
              </a:ext>
            </a:extLst>
          </p:cNvPr>
          <p:cNvSpPr/>
          <p:nvPr/>
        </p:nvSpPr>
        <p:spPr>
          <a:xfrm>
            <a:off x="6212188" y="2912041"/>
            <a:ext cx="4822694" cy="437234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60BF4-E719-8A32-9DE9-79D27FA91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35"/>
          <a:stretch/>
        </p:blipFill>
        <p:spPr>
          <a:xfrm>
            <a:off x="846325" y="802746"/>
            <a:ext cx="5275319" cy="1568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7F243-B98A-98CE-6BA6-A955120CE45B}"/>
              </a:ext>
            </a:extLst>
          </p:cNvPr>
          <p:cNvSpPr txBox="1"/>
          <p:nvPr/>
        </p:nvSpPr>
        <p:spPr>
          <a:xfrm>
            <a:off x="1194318" y="124846"/>
            <a:ext cx="950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3840E"/>
                </a:solidFill>
              </a:rPr>
              <a:t>Data </a:t>
            </a:r>
            <a:r>
              <a:rPr lang="pt-PT" sz="2400" b="1" dirty="0" err="1">
                <a:solidFill>
                  <a:srgbClr val="F3840E"/>
                </a:solidFill>
              </a:rPr>
              <a:t>Model</a:t>
            </a:r>
            <a:r>
              <a:rPr lang="pt-PT" sz="2400" b="1" dirty="0">
                <a:solidFill>
                  <a:srgbClr val="F3840E"/>
                </a:solidFill>
              </a:rPr>
              <a:t> </a:t>
            </a:r>
            <a:r>
              <a:rPr lang="pt-PT" sz="2400" b="1" dirty="0" err="1">
                <a:solidFill>
                  <a:srgbClr val="F3840E"/>
                </a:solidFill>
              </a:rPr>
              <a:t>Analysis</a:t>
            </a:r>
            <a:endParaRPr lang="en-US" sz="2400" b="1" dirty="0">
              <a:solidFill>
                <a:srgbClr val="F384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69292-B1BF-61F9-1F57-82FB850F2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0C8B5A-C20F-DA01-3C3A-9ACBB90E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821" y="1149487"/>
            <a:ext cx="4601229" cy="4105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814A5-D7C7-9183-585F-5EAED116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97" y="1193107"/>
            <a:ext cx="2495596" cy="20365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7D7580-A45E-5A6F-9C61-C7CD2C24C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97" y="3432830"/>
            <a:ext cx="2510024" cy="1700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91AD14-1F4D-01A2-7E86-B39B61710E31}"/>
              </a:ext>
            </a:extLst>
          </p:cNvPr>
          <p:cNvSpPr/>
          <p:nvPr/>
        </p:nvSpPr>
        <p:spPr>
          <a:xfrm>
            <a:off x="1153837" y="2811641"/>
            <a:ext cx="409819" cy="25392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7BFC5-3744-2EE1-9AB4-4F9B8E0F9CA4}"/>
              </a:ext>
            </a:extLst>
          </p:cNvPr>
          <p:cNvSpPr/>
          <p:nvPr/>
        </p:nvSpPr>
        <p:spPr>
          <a:xfrm>
            <a:off x="2918879" y="4214991"/>
            <a:ext cx="314827" cy="10787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AF23F-62D1-A3C4-C5B5-48ABA2147E4C}"/>
              </a:ext>
            </a:extLst>
          </p:cNvPr>
          <p:cNvSpPr/>
          <p:nvPr/>
        </p:nvSpPr>
        <p:spPr>
          <a:xfrm>
            <a:off x="2918879" y="4926191"/>
            <a:ext cx="314827" cy="10787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4D3C0-9088-B8CD-C1D0-52D3D5BDF885}"/>
              </a:ext>
            </a:extLst>
          </p:cNvPr>
          <p:cNvSpPr txBox="1"/>
          <p:nvPr/>
        </p:nvSpPr>
        <p:spPr>
          <a:xfrm>
            <a:off x="1194318" y="124846"/>
            <a:ext cx="950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3840E"/>
                </a:solidFill>
              </a:rPr>
              <a:t>Data </a:t>
            </a:r>
            <a:r>
              <a:rPr lang="pt-PT" sz="2400" b="1" dirty="0" err="1">
                <a:solidFill>
                  <a:srgbClr val="F3840E"/>
                </a:solidFill>
              </a:rPr>
              <a:t>Quality</a:t>
            </a:r>
            <a:endParaRPr lang="en-US" sz="2400" b="1" dirty="0">
              <a:solidFill>
                <a:srgbClr val="F384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A8083-A83E-93B6-96E1-FBF00B3A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8A09-408D-2D2D-F494-3717818B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6" y="1361923"/>
            <a:ext cx="5332849" cy="3710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365BD1-110F-5D87-C03C-ABDED2C7D81A}"/>
              </a:ext>
            </a:extLst>
          </p:cNvPr>
          <p:cNvSpPr txBox="1"/>
          <p:nvPr/>
        </p:nvSpPr>
        <p:spPr>
          <a:xfrm>
            <a:off x="1194318" y="124846"/>
            <a:ext cx="950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3840E"/>
                </a:solidFill>
              </a:rPr>
              <a:t>Data </a:t>
            </a:r>
            <a:r>
              <a:rPr lang="pt-PT" sz="2400" b="1" dirty="0" err="1">
                <a:solidFill>
                  <a:srgbClr val="F3840E"/>
                </a:solidFill>
              </a:rPr>
              <a:t>Quality</a:t>
            </a:r>
            <a:endParaRPr lang="en-US" sz="2400" b="1" dirty="0">
              <a:solidFill>
                <a:srgbClr val="F384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BE7F40-8AF6-A213-C5AE-C26088CB4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86"/>
          <a:stretch/>
        </p:blipFill>
        <p:spPr>
          <a:xfrm>
            <a:off x="1156890" y="856034"/>
            <a:ext cx="4939110" cy="1360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26C1E6-2E2C-25DB-E9A4-BE79F6D35160}"/>
              </a:ext>
            </a:extLst>
          </p:cNvPr>
          <p:cNvSpPr txBox="1"/>
          <p:nvPr/>
        </p:nvSpPr>
        <p:spPr>
          <a:xfrm>
            <a:off x="1194318" y="124846"/>
            <a:ext cx="950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3840E"/>
                </a:solidFill>
              </a:rPr>
              <a:t>Data </a:t>
            </a:r>
            <a:r>
              <a:rPr lang="pt-PT" sz="2400" b="1" dirty="0" err="1">
                <a:solidFill>
                  <a:srgbClr val="F3840E"/>
                </a:solidFill>
              </a:rPr>
              <a:t>Quality</a:t>
            </a:r>
            <a:endParaRPr lang="en-US" sz="2400" b="1" dirty="0">
              <a:solidFill>
                <a:srgbClr val="F3840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F6512-EDDA-9E55-780C-FD9C3D06C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15"/>
          <a:stretch/>
        </p:blipFill>
        <p:spPr>
          <a:xfrm>
            <a:off x="1194318" y="2216989"/>
            <a:ext cx="4939110" cy="35320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A49D84-D113-4613-17BF-7C8776723E0C}"/>
              </a:ext>
            </a:extLst>
          </p:cNvPr>
          <p:cNvSpPr/>
          <p:nvPr/>
        </p:nvSpPr>
        <p:spPr>
          <a:xfrm>
            <a:off x="1308785" y="2486512"/>
            <a:ext cx="4710176" cy="3948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5339A-5A63-89FD-4BCE-21F50B56CF48}"/>
              </a:ext>
            </a:extLst>
          </p:cNvPr>
          <p:cNvSpPr/>
          <p:nvPr/>
        </p:nvSpPr>
        <p:spPr>
          <a:xfrm>
            <a:off x="1335024" y="3634601"/>
            <a:ext cx="4710176" cy="39485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1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7C8A-8269-2CC4-997F-1EFE830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4E80-34D0-CD62-9971-4392DF0C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431614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3) Report Design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FB3B0-A37D-B12A-3135-F583468E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535" y="4281445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Analyze report design</a:t>
            </a:r>
          </a:p>
          <a:p>
            <a:r>
              <a:rPr lang="en-US">
                <a:solidFill>
                  <a:schemeClr val="tx1"/>
                </a:solidFill>
              </a:rPr>
              <a:t>Rate report design</a:t>
            </a:r>
          </a:p>
          <a:p>
            <a:r>
              <a:rPr lang="en-US">
                <a:solidFill>
                  <a:schemeClr val="tx1"/>
                </a:solidFill>
              </a:rPr>
              <a:t>Provide recommendations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 descr="Speech bubble with stars">
            <a:extLst>
              <a:ext uri="{FF2B5EF4-FFF2-40B4-BE49-F238E27FC236}">
                <a16:creationId xmlns:a16="http://schemas.microsoft.com/office/drawing/2014/main" id="{4E4217BD-44C6-05C5-A647-87795FEA0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653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EA5564-CB60-DE77-EA29-3D46C2614AF1}"/>
              </a:ext>
            </a:extLst>
          </p:cNvPr>
          <p:cNvSpPr txBox="1"/>
          <p:nvPr/>
        </p:nvSpPr>
        <p:spPr>
          <a:xfrm>
            <a:off x="1002535" y="2610997"/>
            <a:ext cx="90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2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F48D6-28B6-445A-3C48-F5A439D7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87" y="793769"/>
            <a:ext cx="6650915" cy="21018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202195-BE75-9059-F045-42E67A8A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902" y="793769"/>
            <a:ext cx="4193763" cy="215840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5D02636-C195-FCD6-337C-22F6E641E209}"/>
              </a:ext>
            </a:extLst>
          </p:cNvPr>
          <p:cNvGrpSpPr/>
          <p:nvPr/>
        </p:nvGrpSpPr>
        <p:grpSpPr>
          <a:xfrm>
            <a:off x="519987" y="3135701"/>
            <a:ext cx="10844678" cy="2730634"/>
            <a:chOff x="519987" y="3135701"/>
            <a:chExt cx="10844678" cy="27306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E72A1A-BC1C-4FB0-9D0C-6A480CCF2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2611" y="3146866"/>
              <a:ext cx="2276849" cy="25655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F0B767-4B5E-D5BF-6825-3ED4389D3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80" r="8651"/>
            <a:stretch/>
          </p:blipFill>
          <p:spPr>
            <a:xfrm>
              <a:off x="8591559" y="3135701"/>
              <a:ext cx="2773106" cy="241176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5AE411-55CD-5A80-88FF-0EA46DB04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4652"/>
            <a:stretch/>
          </p:blipFill>
          <p:spPr>
            <a:xfrm>
              <a:off x="519987" y="3139633"/>
              <a:ext cx="2575442" cy="257281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5327E-A403-553C-99DF-7CC7DC3AB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6642" y="3146866"/>
              <a:ext cx="2837735" cy="254470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ADEE14-6E4E-97DB-B6E5-110890D6F6FA}"/>
                </a:ext>
              </a:extLst>
            </p:cNvPr>
            <p:cNvSpPr txBox="1"/>
            <p:nvPr/>
          </p:nvSpPr>
          <p:spPr>
            <a:xfrm>
              <a:off x="9074403" y="5558558"/>
              <a:ext cx="204389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0" dirty="0">
                  <a:effectLst/>
                  <a:latin typeface="-apple-system"/>
                  <a:hlinkClick r:id="rId8"/>
                </a:rPr>
                <a:t>#mavencoffeechallenge</a:t>
              </a:r>
              <a:endParaRPr lang="en-US" sz="14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F789A00-ED38-41D9-FEFF-CA2481E05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32476" y="5553383"/>
              <a:ext cx="264097" cy="276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801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2F56-76ED-DC5A-AC12-F04CE975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speaker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A7F84-280D-4CB8-2776-BC1E9B06D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027" y="1997274"/>
            <a:ext cx="7938330" cy="3082288"/>
          </a:xfrm>
        </p:spPr>
        <p:txBody>
          <a:bodyPr/>
          <a:lstStyle/>
          <a:p>
            <a:r>
              <a:rPr lang="en-US" sz="2800" dirty="0"/>
              <a:t>Microsoft Data Platform MVP / MCT</a:t>
            </a:r>
          </a:p>
          <a:p>
            <a:r>
              <a:rPr lang="en-US" sz="2800" dirty="0"/>
              <a:t>Expert Leader Data &amp; AI</a:t>
            </a:r>
          </a:p>
          <a:p>
            <a:r>
              <a:rPr lang="en-US" sz="2800" dirty="0"/>
              <a:t>Leader of Fabric PBI Portugal Group</a:t>
            </a:r>
          </a:p>
          <a:p>
            <a:r>
              <a:rPr lang="en-US" sz="2800" dirty="0"/>
              <a:t>www.fabricbi.net (training / consulting)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45080-81A2-C953-E28B-4ECEA6561F13}"/>
              </a:ext>
            </a:extLst>
          </p:cNvPr>
          <p:cNvSpPr txBox="1">
            <a:spLocks/>
          </p:cNvSpPr>
          <p:nvPr/>
        </p:nvSpPr>
        <p:spPr>
          <a:xfrm>
            <a:off x="2567067" y="2082807"/>
            <a:ext cx="3528933" cy="239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2FBBC4AA-9311-34CB-DAEE-BF017AF24C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" b="6044"/>
          <a:stretch>
            <a:fillRect/>
          </a:stretch>
        </p:blipFill>
        <p:spPr>
          <a:xfrm>
            <a:off x="8846965" y="2091433"/>
            <a:ext cx="1818543" cy="239743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E088707-50E6-D8BC-EB13-DD91BC4BAB31}"/>
              </a:ext>
            </a:extLst>
          </p:cNvPr>
          <p:cNvGrpSpPr/>
          <p:nvPr/>
        </p:nvGrpSpPr>
        <p:grpSpPr>
          <a:xfrm>
            <a:off x="2782745" y="4340933"/>
            <a:ext cx="5410934" cy="1277676"/>
            <a:chOff x="5337578" y="2932011"/>
            <a:chExt cx="5410934" cy="1277676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4D43EC81-7888-A5FA-B9F5-876D80601A2F}"/>
                </a:ext>
              </a:extLst>
            </p:cNvPr>
            <p:cNvSpPr txBox="1">
              <a:spLocks/>
            </p:cNvSpPr>
            <p:nvPr/>
          </p:nvSpPr>
          <p:spPr>
            <a:xfrm>
              <a:off x="5838766" y="2932011"/>
              <a:ext cx="4909746" cy="12000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sz="1800" dirty="0">
                  <a:latin typeface="+mn-lt"/>
                  <a:ea typeface="+mn-ea"/>
                  <a:cs typeface="+mn-cs"/>
                </a:rPr>
                <a:t>pedroreis@reispm.onmicrosoft.com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00" dirty="0">
                  <a:latin typeface="+mn-lt"/>
                  <a:ea typeface="+mn-ea"/>
                  <a:cs typeface="+mn-cs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https://www.linkedin.com/in/pedrogoncalvesreis/</a:t>
              </a:r>
              <a:endParaRPr lang="en-US" sz="1800" dirty="0">
                <a:latin typeface="+mn-lt"/>
                <a:ea typeface="+mn-ea"/>
                <a:cs typeface="+mn-cs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00" dirty="0">
                  <a:latin typeface="+mn-lt"/>
                  <a:ea typeface="+mn-ea"/>
                  <a:cs typeface="+mn-cs"/>
                </a:rPr>
                <a:t>www.fabricbi.net/</a:t>
              </a:r>
            </a:p>
          </p:txBody>
        </p:sp>
        <p:sp>
          <p:nvSpPr>
            <p:cNvPr id="12" name="Graphic 10" descr="Envelope">
              <a:extLst>
                <a:ext uri="{FF2B5EF4-FFF2-40B4-BE49-F238E27FC236}">
                  <a16:creationId xmlns:a16="http://schemas.microsoft.com/office/drawing/2014/main" id="{824C5F4D-D25E-2342-5FAA-8AEE798898B8}"/>
                </a:ext>
              </a:extLst>
            </p:cNvPr>
            <p:cNvSpPr/>
            <p:nvPr/>
          </p:nvSpPr>
          <p:spPr>
            <a:xfrm>
              <a:off x="5431686" y="3054916"/>
              <a:ext cx="325048" cy="235602"/>
            </a:xfrm>
            <a:custGeom>
              <a:avLst/>
              <a:gdLst>
                <a:gd name="connsiteX0" fmla="*/ 0 w 300000"/>
                <a:gd name="connsiteY0" fmla="*/ 0 h 210000"/>
                <a:gd name="connsiteX1" fmla="*/ 0 w 300000"/>
                <a:gd name="connsiteY1" fmla="*/ 210000 h 210000"/>
                <a:gd name="connsiteX2" fmla="*/ 300000 w 300000"/>
                <a:gd name="connsiteY2" fmla="*/ 210000 h 210000"/>
                <a:gd name="connsiteX3" fmla="*/ 300000 w 300000"/>
                <a:gd name="connsiteY3" fmla="*/ 0 h 210000"/>
                <a:gd name="connsiteX4" fmla="*/ 0 w 300000"/>
                <a:gd name="connsiteY4" fmla="*/ 0 h 210000"/>
                <a:gd name="connsiteX5" fmla="*/ 155250 w 300000"/>
                <a:gd name="connsiteY5" fmla="*/ 130875 h 210000"/>
                <a:gd name="connsiteX6" fmla="*/ 144750 w 300000"/>
                <a:gd name="connsiteY6" fmla="*/ 130875 h 210000"/>
                <a:gd name="connsiteX7" fmla="*/ 33750 w 300000"/>
                <a:gd name="connsiteY7" fmla="*/ 22500 h 210000"/>
                <a:gd name="connsiteX8" fmla="*/ 266625 w 300000"/>
                <a:gd name="connsiteY8" fmla="*/ 22500 h 210000"/>
                <a:gd name="connsiteX9" fmla="*/ 155250 w 300000"/>
                <a:gd name="connsiteY9" fmla="*/ 130875 h 210000"/>
                <a:gd name="connsiteX10" fmla="*/ 95625 w 300000"/>
                <a:gd name="connsiteY10" fmla="*/ 103875 h 210000"/>
                <a:gd name="connsiteX11" fmla="*/ 22500 w 300000"/>
                <a:gd name="connsiteY11" fmla="*/ 177375 h 210000"/>
                <a:gd name="connsiteX12" fmla="*/ 22500 w 300000"/>
                <a:gd name="connsiteY12" fmla="*/ 32250 h 210000"/>
                <a:gd name="connsiteX13" fmla="*/ 95625 w 300000"/>
                <a:gd name="connsiteY13" fmla="*/ 103875 h 210000"/>
                <a:gd name="connsiteX14" fmla="*/ 106500 w 300000"/>
                <a:gd name="connsiteY14" fmla="*/ 114375 h 210000"/>
                <a:gd name="connsiteX15" fmla="*/ 134625 w 300000"/>
                <a:gd name="connsiteY15" fmla="*/ 141750 h 210000"/>
                <a:gd name="connsiteX16" fmla="*/ 150375 w 300000"/>
                <a:gd name="connsiteY16" fmla="*/ 148125 h 210000"/>
                <a:gd name="connsiteX17" fmla="*/ 166125 w 300000"/>
                <a:gd name="connsiteY17" fmla="*/ 141750 h 210000"/>
                <a:gd name="connsiteX18" fmla="*/ 194250 w 300000"/>
                <a:gd name="connsiteY18" fmla="*/ 114375 h 210000"/>
                <a:gd name="connsiteX19" fmla="*/ 267000 w 300000"/>
                <a:gd name="connsiteY19" fmla="*/ 187500 h 210000"/>
                <a:gd name="connsiteX20" fmla="*/ 33375 w 300000"/>
                <a:gd name="connsiteY20" fmla="*/ 187500 h 210000"/>
                <a:gd name="connsiteX21" fmla="*/ 106500 w 300000"/>
                <a:gd name="connsiteY21" fmla="*/ 114375 h 210000"/>
                <a:gd name="connsiteX22" fmla="*/ 204375 w 300000"/>
                <a:gd name="connsiteY22" fmla="*/ 103875 h 210000"/>
                <a:gd name="connsiteX23" fmla="*/ 277500 w 300000"/>
                <a:gd name="connsiteY23" fmla="*/ 32625 h 210000"/>
                <a:gd name="connsiteX24" fmla="*/ 277500 w 300000"/>
                <a:gd name="connsiteY24" fmla="*/ 177000 h 210000"/>
                <a:gd name="connsiteX25" fmla="*/ 204375 w 300000"/>
                <a:gd name="connsiteY25" fmla="*/ 103875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0000" h="210000">
                  <a:moveTo>
                    <a:pt x="0" y="0"/>
                  </a:moveTo>
                  <a:lnTo>
                    <a:pt x="0" y="210000"/>
                  </a:lnTo>
                  <a:lnTo>
                    <a:pt x="300000" y="210000"/>
                  </a:lnTo>
                  <a:lnTo>
                    <a:pt x="300000" y="0"/>
                  </a:lnTo>
                  <a:lnTo>
                    <a:pt x="0" y="0"/>
                  </a:lnTo>
                  <a:close/>
                  <a:moveTo>
                    <a:pt x="155250" y="130875"/>
                  </a:moveTo>
                  <a:cubicBezTo>
                    <a:pt x="152250" y="133875"/>
                    <a:pt x="147750" y="133875"/>
                    <a:pt x="144750" y="130875"/>
                  </a:cubicBezTo>
                  <a:lnTo>
                    <a:pt x="33750" y="22500"/>
                  </a:lnTo>
                  <a:lnTo>
                    <a:pt x="266625" y="22500"/>
                  </a:lnTo>
                  <a:lnTo>
                    <a:pt x="155250" y="130875"/>
                  </a:lnTo>
                  <a:close/>
                  <a:moveTo>
                    <a:pt x="95625" y="103875"/>
                  </a:moveTo>
                  <a:lnTo>
                    <a:pt x="22500" y="177375"/>
                  </a:lnTo>
                  <a:lnTo>
                    <a:pt x="22500" y="32250"/>
                  </a:lnTo>
                  <a:lnTo>
                    <a:pt x="95625" y="103875"/>
                  </a:lnTo>
                  <a:close/>
                  <a:moveTo>
                    <a:pt x="106500" y="114375"/>
                  </a:moveTo>
                  <a:lnTo>
                    <a:pt x="134625" y="141750"/>
                  </a:lnTo>
                  <a:cubicBezTo>
                    <a:pt x="139125" y="145875"/>
                    <a:pt x="144750" y="148125"/>
                    <a:pt x="150375" y="148125"/>
                  </a:cubicBezTo>
                  <a:cubicBezTo>
                    <a:pt x="156000" y="148125"/>
                    <a:pt x="161625" y="145875"/>
                    <a:pt x="166125" y="141750"/>
                  </a:cubicBezTo>
                  <a:lnTo>
                    <a:pt x="194250" y="114375"/>
                  </a:lnTo>
                  <a:lnTo>
                    <a:pt x="267000" y="187500"/>
                  </a:lnTo>
                  <a:lnTo>
                    <a:pt x="33375" y="187500"/>
                  </a:lnTo>
                  <a:lnTo>
                    <a:pt x="106500" y="114375"/>
                  </a:lnTo>
                  <a:close/>
                  <a:moveTo>
                    <a:pt x="204375" y="103875"/>
                  </a:moveTo>
                  <a:lnTo>
                    <a:pt x="277500" y="32625"/>
                  </a:lnTo>
                  <a:lnTo>
                    <a:pt x="277500" y="177000"/>
                  </a:lnTo>
                  <a:lnTo>
                    <a:pt x="204375" y="103875"/>
                  </a:lnTo>
                  <a:close/>
                </a:path>
              </a:pathLst>
            </a:custGeom>
            <a:solidFill>
              <a:srgbClr val="000000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pic>
          <p:nvPicPr>
            <p:cNvPr id="13" name="Picture 2" descr="Social Service Background png download - 800*707 - Free Transparent Social  Media png Download. - CleanPNG / KissPNG">
              <a:extLst>
                <a:ext uri="{FF2B5EF4-FFF2-40B4-BE49-F238E27FC236}">
                  <a16:creationId xmlns:a16="http://schemas.microsoft.com/office/drawing/2014/main" id="{24F2F284-2525-95DF-2D17-7C43D521D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62" b="96207" l="10000" r="90000">
                          <a14:foregroundMark x1="65556" y1="21897" x2="38778" y2="16034"/>
                          <a14:foregroundMark x1="38778" y1="16034" x2="28889" y2="29483"/>
                          <a14:foregroundMark x1="28889" y1="29483" x2="19111" y2="68966"/>
                          <a14:foregroundMark x1="19111" y1="68966" x2="26333" y2="87241"/>
                          <a14:foregroundMark x1="26333" y1="87241" x2="42111" y2="96207"/>
                          <a14:foregroundMark x1="42111" y1="96207" x2="64111" y2="92586"/>
                          <a14:foregroundMark x1="25222" y1="50862" x2="23222" y2="37414"/>
                          <a14:foregroundMark x1="28222" y1="44483" x2="31000" y2="78103"/>
                          <a14:foregroundMark x1="45333" y1="46552" x2="44556" y2="79828"/>
                          <a14:foregroundMark x1="28222" y1="62759" x2="26000" y2="77759"/>
                          <a14:foregroundMark x1="40889" y1="68448" x2="44111" y2="48448"/>
                          <a14:foregroundMark x1="44111" y1="48448" x2="57889" y2="45517"/>
                          <a14:foregroundMark x1="57889" y1="45517" x2="67000" y2="62069"/>
                          <a14:foregroundMark x1="67000" y1="62069" x2="68556" y2="82759"/>
                          <a14:foregroundMark x1="62333" y1="78448" x2="62333" y2="43448"/>
                          <a14:foregroundMark x1="43667" y1="47759" x2="43667" y2="40517"/>
                          <a14:foregroundMark x1="25444" y1="23448" x2="32222" y2="16552"/>
                          <a14:foregroundMark x1="38111" y1="3448" x2="61444" y2="8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010" y="3381992"/>
              <a:ext cx="479904" cy="33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Web Banner Icons - Download Free Vector Icons | Noun Project">
              <a:extLst>
                <a:ext uri="{FF2B5EF4-FFF2-40B4-BE49-F238E27FC236}">
                  <a16:creationId xmlns:a16="http://schemas.microsoft.com/office/drawing/2014/main" id="{A9E3A7FC-2164-F563-C58C-0E55A4DAA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578" y="3677251"/>
              <a:ext cx="501709" cy="532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1421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A20DF-C146-0092-22B6-70251131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5" y="897087"/>
            <a:ext cx="4887065" cy="2741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4259D-428A-FE66-3498-90C4A89F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00" y="1045028"/>
            <a:ext cx="5094576" cy="44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FA4DA-E476-C131-97E8-342A3C2EB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80" y="895739"/>
            <a:ext cx="4024804" cy="4672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B4E0E-C294-63D4-B324-26ACF3CCA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12" y="895739"/>
            <a:ext cx="5532599" cy="967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081A33-C061-7761-3E71-DCA23EC8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631" y="1978090"/>
            <a:ext cx="4304520" cy="35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3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05DC3A-21A8-0519-5D69-92DE22150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53" y="905068"/>
            <a:ext cx="3454351" cy="4675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5FA72-1B9E-12EC-8E69-AF82EE689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25" y="905068"/>
            <a:ext cx="3730280" cy="46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94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74B54-6714-A8BD-6DF0-EB4E4FFD1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86" y="938562"/>
            <a:ext cx="4549534" cy="464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6B13B-CF4E-4F21-BEAC-CD432E87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6" y="1474237"/>
            <a:ext cx="3464567" cy="4299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40C9B-5CA2-5EDC-8FF1-15295A64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529" y="938562"/>
            <a:ext cx="4519052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4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E240F-DADC-5807-088A-14B23C8E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473" y="947397"/>
            <a:ext cx="4320914" cy="4701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04187-E0BA-9E92-56D3-7937AF6DF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59"/>
          <a:stretch/>
        </p:blipFill>
        <p:spPr>
          <a:xfrm>
            <a:off x="1189302" y="947397"/>
            <a:ext cx="3923403" cy="46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5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23FD7-4B7C-FA86-6C73-F2CA74BD8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24F0-29D0-2D9D-0CBB-87A81253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4) Troubleshooting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A2E95-8A96-3298-D252-0D07E08F0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535" y="4281445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Troubleshooting Problem</a:t>
            </a:r>
          </a:p>
          <a:p>
            <a:r>
              <a:rPr lang="en-US" dirty="0">
                <a:solidFill>
                  <a:schemeClr val="tx1"/>
                </a:solidFill>
              </a:rPr>
              <a:t>Understanding errors</a:t>
            </a:r>
          </a:p>
          <a:p>
            <a:r>
              <a:rPr lang="en-US" dirty="0">
                <a:solidFill>
                  <a:schemeClr val="tx1"/>
                </a:solidFill>
              </a:rPr>
              <a:t>Performance Optimization</a:t>
            </a:r>
          </a:p>
        </p:txBody>
      </p:sp>
      <p:pic>
        <p:nvPicPr>
          <p:cNvPr id="19" name="Picture 18" descr="Question mark boxes">
            <a:extLst>
              <a:ext uri="{FF2B5EF4-FFF2-40B4-BE49-F238E27FC236}">
                <a16:creationId xmlns:a16="http://schemas.microsoft.com/office/drawing/2014/main" id="{9BD816E9-1A43-1FEA-2ABE-4BC35366D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r="2178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B1611-8359-49C6-97D8-9B199A7DBC4A}"/>
              </a:ext>
            </a:extLst>
          </p:cNvPr>
          <p:cNvSpPr txBox="1"/>
          <p:nvPr/>
        </p:nvSpPr>
        <p:spPr>
          <a:xfrm>
            <a:off x="1002535" y="2610997"/>
            <a:ext cx="90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8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5EAAE-AA03-6164-9CB2-6F64B9FC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35" y="900799"/>
            <a:ext cx="6060330" cy="478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04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1637D-2DF0-08F1-3FC4-ED1E97FE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247" y="947058"/>
            <a:ext cx="4610010" cy="4616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234C7-11F6-D570-2FD6-17B87CAB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36" y="947058"/>
            <a:ext cx="5241811" cy="779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63824-51FA-7765-900E-31D4C1608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36" y="1849359"/>
            <a:ext cx="5131564" cy="38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96328-54EA-52DF-55B3-60B0BD54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33" y="1011677"/>
            <a:ext cx="6068595" cy="45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80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2F353BB2-F13F-869A-1676-B9C7399951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DE000-E821-272C-1050-EE49AFC2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44" y="1026659"/>
            <a:ext cx="5371427" cy="2125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48C24-F14F-3074-2E2D-2571A3FA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779" y="906390"/>
            <a:ext cx="3703817" cy="474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0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BB70-5C69-976D-8C5A-48105604B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430" y="1015727"/>
            <a:ext cx="6521570" cy="944045"/>
          </a:xfrm>
        </p:spPr>
        <p:txBody>
          <a:bodyPr>
            <a:noAutofit/>
          </a:bodyPr>
          <a:lstStyle/>
          <a:p>
            <a:r>
              <a:rPr lang="en-US" sz="3600" dirty="0"/>
              <a:t>Agenda</a:t>
            </a:r>
            <a:endParaRPr lang="en-NZ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2523D-184F-77DD-AA19-2EFDC1D43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675" y="2329132"/>
            <a:ext cx="4026425" cy="316916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NZ" sz="3100" dirty="0">
                <a:solidFill>
                  <a:schemeClr val="tx1"/>
                </a:solidFill>
              </a:rPr>
              <a:t>Today’s 20m Session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DAX w/ SVG and CSS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Data </a:t>
            </a:r>
            <a:r>
              <a:rPr lang="en-NZ" dirty="0" err="1">
                <a:solidFill>
                  <a:schemeClr val="tx1"/>
                </a:solidFill>
              </a:rPr>
              <a:t>Modeling</a:t>
            </a:r>
            <a:r>
              <a:rPr lang="en-NZ" dirty="0">
                <a:solidFill>
                  <a:schemeClr val="tx1"/>
                </a:solidFill>
              </a:rPr>
              <a:t> &amp; Analysis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Report Design Assessment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Troubleshooting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Knowledge Assessment and Improvement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94AE83-DC63-3E29-65EF-4D48CA0D6B3C}"/>
              </a:ext>
            </a:extLst>
          </p:cNvPr>
          <p:cNvSpPr txBox="1">
            <a:spLocks/>
          </p:cNvSpPr>
          <p:nvPr/>
        </p:nvSpPr>
        <p:spPr>
          <a:xfrm>
            <a:off x="5502215" y="2311304"/>
            <a:ext cx="3809425" cy="3169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F3840E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NZ" sz="3400" dirty="0">
                <a:solidFill>
                  <a:schemeClr val="tx1"/>
                </a:solidFill>
              </a:rPr>
              <a:t>Tomorrow’s 40m Deep Dive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Generate a Data Model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Generate Artificial Data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Generate Power Query code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Generate DAX Measures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Enhance Report Theme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Publication &amp; Administration w/ Cmdlets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Key Takeaways / The Future</a:t>
            </a:r>
          </a:p>
        </p:txBody>
      </p:sp>
    </p:spTree>
    <p:extLst>
      <p:ext uri="{BB962C8B-B14F-4D97-AF65-F5344CB8AC3E}">
        <p14:creationId xmlns:p14="http://schemas.microsoft.com/office/powerpoint/2010/main" val="15398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0CC81-7AC8-7724-18DC-B5949D8D9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44" y="932233"/>
            <a:ext cx="5134256" cy="980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215956-D39C-D8B6-316C-80593D3B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2233"/>
            <a:ext cx="4506340" cy="1307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3DC86-069E-EE2C-F01B-6CA921A0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038" y="2393005"/>
            <a:ext cx="3495278" cy="338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C46C6-EAEE-D50F-72CE-9CFBD25ED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401" y="2073081"/>
            <a:ext cx="4144731" cy="33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8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3691B-2447-2700-C3DA-550E44BC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11" y="905349"/>
            <a:ext cx="8063704" cy="471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9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1AE24-F98C-ED60-AB09-94A57D6C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22" y="815727"/>
            <a:ext cx="5174952" cy="3234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2CC20-70D0-869A-D3D7-041A844C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11" y="815727"/>
            <a:ext cx="4241380" cy="48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4A33-5D40-6160-E869-5B7128FE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78" y="640080"/>
            <a:ext cx="3588590" cy="30865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5) Knowledge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3F5D9-3069-610C-722C-A01DCBA6E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7478" y="3816499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Knowledge Assessment</a:t>
            </a:r>
          </a:p>
          <a:p>
            <a:r>
              <a:rPr lang="en-US" dirty="0">
                <a:solidFill>
                  <a:schemeClr val="tx1"/>
                </a:solidFill>
              </a:rPr>
              <a:t>Knowledge Improvement</a:t>
            </a:r>
          </a:p>
        </p:txBody>
      </p:sp>
      <p:pic>
        <p:nvPicPr>
          <p:cNvPr id="19" name="Picture 18" descr="Pastel graduation caps">
            <a:extLst>
              <a:ext uri="{FF2B5EF4-FFF2-40B4-BE49-F238E27FC236}">
                <a16:creationId xmlns:a16="http://schemas.microsoft.com/office/drawing/2014/main" id="{01E5BB4A-7034-EA97-AF77-9896F81F4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0" r="2237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8EBDB-4AB1-8A2F-24DE-B7E1FC675164}"/>
              </a:ext>
            </a:extLst>
          </p:cNvPr>
          <p:cNvSpPr txBox="1"/>
          <p:nvPr/>
        </p:nvSpPr>
        <p:spPr>
          <a:xfrm>
            <a:off x="1002535" y="2610997"/>
            <a:ext cx="90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9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EAC96A-4981-1C9F-B91F-F521AEBAB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872"/>
          <a:stretch/>
        </p:blipFill>
        <p:spPr>
          <a:xfrm>
            <a:off x="953136" y="931472"/>
            <a:ext cx="4925613" cy="492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75E0A-186A-507D-DA76-7995763E9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4"/>
          <a:stretch/>
        </p:blipFill>
        <p:spPr>
          <a:xfrm>
            <a:off x="953136" y="1527243"/>
            <a:ext cx="4925613" cy="3458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F120A-8D8C-5AB2-B64E-D2FE3B8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2366"/>
            <a:ext cx="3621932" cy="4018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64DFA-9BDE-B50F-D4FD-CCFFE9455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50193"/>
            <a:ext cx="4263957" cy="5968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B5590-A321-CC54-9533-304F3A7B62B4}"/>
              </a:ext>
            </a:extLst>
          </p:cNvPr>
          <p:cNvSpPr txBox="1"/>
          <p:nvPr/>
        </p:nvSpPr>
        <p:spPr>
          <a:xfrm>
            <a:off x="1194318" y="124846"/>
            <a:ext cx="950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F3840E"/>
                </a:solidFill>
              </a:rPr>
              <a:t>Knowledge</a:t>
            </a:r>
            <a:r>
              <a:rPr lang="pt-PT" sz="2400" b="1" dirty="0">
                <a:solidFill>
                  <a:srgbClr val="F3840E"/>
                </a:solidFill>
              </a:rPr>
              <a:t> </a:t>
            </a:r>
            <a:r>
              <a:rPr lang="pt-PT" sz="2400" b="1" dirty="0" err="1">
                <a:solidFill>
                  <a:srgbClr val="F3840E"/>
                </a:solidFill>
              </a:rPr>
              <a:t>Assessment</a:t>
            </a:r>
            <a:endParaRPr lang="en-US" sz="2400" b="1" dirty="0">
              <a:solidFill>
                <a:srgbClr val="F384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97339-C580-D899-3634-0D0842A04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077CC-45A4-6987-57B7-54F34F10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1098566"/>
            <a:ext cx="5046249" cy="475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0C669-7F83-1E1B-BCFF-0E36C789D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50" y="1735815"/>
            <a:ext cx="4774065" cy="35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4733BF-C43E-A460-D94A-0FEC1196D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532" y="1661081"/>
            <a:ext cx="4877134" cy="2910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6640FD-B6B5-FE61-92BF-D097CD21F248}"/>
              </a:ext>
            </a:extLst>
          </p:cNvPr>
          <p:cNvSpPr txBox="1"/>
          <p:nvPr/>
        </p:nvSpPr>
        <p:spPr>
          <a:xfrm>
            <a:off x="1194318" y="124846"/>
            <a:ext cx="950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F3840E"/>
                </a:solidFill>
              </a:rPr>
              <a:t>Knowledge</a:t>
            </a:r>
            <a:r>
              <a:rPr lang="pt-PT" sz="2400" b="1" dirty="0">
                <a:solidFill>
                  <a:srgbClr val="F3840E"/>
                </a:solidFill>
              </a:rPr>
              <a:t> </a:t>
            </a:r>
            <a:r>
              <a:rPr lang="pt-PT" sz="2400" b="1" dirty="0" err="1">
                <a:solidFill>
                  <a:srgbClr val="F3840E"/>
                </a:solidFill>
              </a:rPr>
              <a:t>Assessment</a:t>
            </a:r>
            <a:endParaRPr lang="en-US" sz="2400" b="1" dirty="0">
              <a:solidFill>
                <a:srgbClr val="F384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BCB1B-A87C-F92A-97C7-DDE681F7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85" y="970956"/>
            <a:ext cx="5259655" cy="1020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343E1-8A89-AB8F-9894-AEB5D69A7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93" y="2232104"/>
            <a:ext cx="5183448" cy="1459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18F8D-4A4F-84A6-013B-8E726D602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19" y="1085963"/>
            <a:ext cx="4444008" cy="2483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0F5D7-CDDE-E81E-AB07-CDF4274D0DF7}"/>
              </a:ext>
            </a:extLst>
          </p:cNvPr>
          <p:cNvSpPr txBox="1"/>
          <p:nvPr/>
        </p:nvSpPr>
        <p:spPr>
          <a:xfrm>
            <a:off x="1194318" y="124846"/>
            <a:ext cx="950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F3840E"/>
                </a:solidFill>
              </a:rPr>
              <a:t>Knowledge</a:t>
            </a:r>
            <a:r>
              <a:rPr lang="pt-PT" sz="2400" b="1" dirty="0">
                <a:solidFill>
                  <a:srgbClr val="F3840E"/>
                </a:solidFill>
              </a:rPr>
              <a:t> </a:t>
            </a:r>
            <a:r>
              <a:rPr lang="pt-PT" sz="2400" b="1" dirty="0" err="1">
                <a:solidFill>
                  <a:srgbClr val="F3840E"/>
                </a:solidFill>
              </a:rPr>
              <a:t>Improvement</a:t>
            </a:r>
            <a:endParaRPr lang="en-US" sz="2400" b="1" dirty="0">
              <a:solidFill>
                <a:srgbClr val="F384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6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BB70-5C69-976D-8C5A-48105604B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430" y="1015727"/>
            <a:ext cx="6521570" cy="944045"/>
          </a:xfrm>
        </p:spPr>
        <p:txBody>
          <a:bodyPr>
            <a:noAutofit/>
          </a:bodyPr>
          <a:lstStyle/>
          <a:p>
            <a:r>
              <a:rPr lang="en-US" sz="3600" dirty="0"/>
              <a:t>Tomorrow another session</a:t>
            </a:r>
            <a:endParaRPr lang="en-NZ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2523D-184F-77DD-AA19-2EFDC1D43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675" y="2329132"/>
            <a:ext cx="4026425" cy="316916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NZ" sz="3100" dirty="0">
                <a:solidFill>
                  <a:schemeClr val="tx1"/>
                </a:solidFill>
              </a:rPr>
              <a:t>Today’s 20 Session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DAX w/ SVG and CSS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Data </a:t>
            </a:r>
            <a:r>
              <a:rPr lang="en-NZ" dirty="0" err="1">
                <a:solidFill>
                  <a:schemeClr val="tx1"/>
                </a:solidFill>
              </a:rPr>
              <a:t>Modeling</a:t>
            </a:r>
            <a:r>
              <a:rPr lang="en-NZ" dirty="0">
                <a:solidFill>
                  <a:schemeClr val="tx1"/>
                </a:solidFill>
              </a:rPr>
              <a:t> &amp; Analysis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Report Design Assessment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Troubleshooting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Knowledge Assessment and Improvement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94AE83-DC63-3E29-65EF-4D48CA0D6B3C}"/>
              </a:ext>
            </a:extLst>
          </p:cNvPr>
          <p:cNvSpPr txBox="1">
            <a:spLocks/>
          </p:cNvSpPr>
          <p:nvPr/>
        </p:nvSpPr>
        <p:spPr>
          <a:xfrm>
            <a:off x="5502215" y="2311304"/>
            <a:ext cx="3809425" cy="3169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F3840E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NZ" sz="3400" dirty="0">
                <a:solidFill>
                  <a:schemeClr val="tx1"/>
                </a:solidFill>
              </a:rPr>
              <a:t>Tomorrow’s 40m Deep Dive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Generate a Data Model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Generate Artificial Data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Generate Power Query code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Generate DAX Measures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Enhance Report Theme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Publication &amp; Administration w/ Cmdlets</a:t>
            </a:r>
          </a:p>
          <a:p>
            <a:pPr marL="514350" indent="-514350" algn="l">
              <a:buFont typeface="+mj-lt"/>
              <a:buAutoNum type="arabicParenR"/>
            </a:pPr>
            <a:r>
              <a:rPr lang="en-NZ" dirty="0">
                <a:solidFill>
                  <a:schemeClr val="tx1"/>
                </a:solidFill>
              </a:rPr>
              <a:t>Key Takeaways / The Future</a:t>
            </a:r>
          </a:p>
        </p:txBody>
      </p:sp>
    </p:spTree>
    <p:extLst>
      <p:ext uri="{BB962C8B-B14F-4D97-AF65-F5344CB8AC3E}">
        <p14:creationId xmlns:p14="http://schemas.microsoft.com/office/powerpoint/2010/main" val="350487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A1E15E0-01B2-5E47-7200-069A972C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22" y="1985474"/>
            <a:ext cx="3202346" cy="32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DA39B-3C03-CA45-082B-A64EA0C7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1082740"/>
            <a:ext cx="4059862" cy="1325563"/>
          </a:xfrm>
        </p:spPr>
        <p:txBody>
          <a:bodyPr>
            <a:normAutofit/>
          </a:bodyPr>
          <a:lstStyle/>
          <a:p>
            <a:r>
              <a:rPr lang="pt-PT" sz="6000" dirty="0"/>
              <a:t>Feedback</a:t>
            </a:r>
            <a:endParaRPr lang="en-US" sz="6000" dirty="0"/>
          </a:p>
        </p:txBody>
      </p:sp>
      <p:pic>
        <p:nvPicPr>
          <p:cNvPr id="5" name="Picture 4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1C84CCF8-F416-C02D-FE10-B5B6B737E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467" y="256394"/>
            <a:ext cx="2409910" cy="10543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801DC1E-D767-A192-1927-A31589CD58C9}"/>
              </a:ext>
            </a:extLst>
          </p:cNvPr>
          <p:cNvGrpSpPr/>
          <p:nvPr/>
        </p:nvGrpSpPr>
        <p:grpSpPr>
          <a:xfrm>
            <a:off x="6141927" y="5129118"/>
            <a:ext cx="4871951" cy="648914"/>
            <a:chOff x="1147324" y="4588428"/>
            <a:chExt cx="4871951" cy="674542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C2C1964-2D1D-E5AC-194C-BFC0FED5BB9B}"/>
                </a:ext>
              </a:extLst>
            </p:cNvPr>
            <p:cNvSpPr txBox="1">
              <a:spLocks/>
            </p:cNvSpPr>
            <p:nvPr/>
          </p:nvSpPr>
          <p:spPr>
            <a:xfrm>
              <a:off x="1532021" y="4588428"/>
              <a:ext cx="4487254" cy="6745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sz="2000" dirty="0">
                  <a:latin typeface="+mn-lt"/>
                  <a:ea typeface="+mn-ea"/>
                  <a:cs typeface="+mn-cs"/>
                </a:rPr>
                <a:t>pedroreis@reispm.onmicrosoft.com</a:t>
              </a:r>
            </a:p>
            <a:p>
              <a:pPr marL="0" indent="0">
                <a:lnSpc>
                  <a:spcPct val="150000"/>
                </a:lnSpc>
                <a:buNone/>
              </a:pPr>
              <a:endParaRPr lang="en-US" sz="20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Graphic 10" descr="Envelope">
              <a:extLst>
                <a:ext uri="{FF2B5EF4-FFF2-40B4-BE49-F238E27FC236}">
                  <a16:creationId xmlns:a16="http://schemas.microsoft.com/office/drawing/2014/main" id="{EE94CED1-36FA-A87C-D1EC-C9885A076EF4}"/>
                </a:ext>
              </a:extLst>
            </p:cNvPr>
            <p:cNvSpPr/>
            <p:nvPr/>
          </p:nvSpPr>
          <p:spPr>
            <a:xfrm>
              <a:off x="1147324" y="4649678"/>
              <a:ext cx="337980" cy="235602"/>
            </a:xfrm>
            <a:custGeom>
              <a:avLst/>
              <a:gdLst>
                <a:gd name="connsiteX0" fmla="*/ 0 w 300000"/>
                <a:gd name="connsiteY0" fmla="*/ 0 h 210000"/>
                <a:gd name="connsiteX1" fmla="*/ 0 w 300000"/>
                <a:gd name="connsiteY1" fmla="*/ 210000 h 210000"/>
                <a:gd name="connsiteX2" fmla="*/ 300000 w 300000"/>
                <a:gd name="connsiteY2" fmla="*/ 210000 h 210000"/>
                <a:gd name="connsiteX3" fmla="*/ 300000 w 300000"/>
                <a:gd name="connsiteY3" fmla="*/ 0 h 210000"/>
                <a:gd name="connsiteX4" fmla="*/ 0 w 300000"/>
                <a:gd name="connsiteY4" fmla="*/ 0 h 210000"/>
                <a:gd name="connsiteX5" fmla="*/ 155250 w 300000"/>
                <a:gd name="connsiteY5" fmla="*/ 130875 h 210000"/>
                <a:gd name="connsiteX6" fmla="*/ 144750 w 300000"/>
                <a:gd name="connsiteY6" fmla="*/ 130875 h 210000"/>
                <a:gd name="connsiteX7" fmla="*/ 33750 w 300000"/>
                <a:gd name="connsiteY7" fmla="*/ 22500 h 210000"/>
                <a:gd name="connsiteX8" fmla="*/ 266625 w 300000"/>
                <a:gd name="connsiteY8" fmla="*/ 22500 h 210000"/>
                <a:gd name="connsiteX9" fmla="*/ 155250 w 300000"/>
                <a:gd name="connsiteY9" fmla="*/ 130875 h 210000"/>
                <a:gd name="connsiteX10" fmla="*/ 95625 w 300000"/>
                <a:gd name="connsiteY10" fmla="*/ 103875 h 210000"/>
                <a:gd name="connsiteX11" fmla="*/ 22500 w 300000"/>
                <a:gd name="connsiteY11" fmla="*/ 177375 h 210000"/>
                <a:gd name="connsiteX12" fmla="*/ 22500 w 300000"/>
                <a:gd name="connsiteY12" fmla="*/ 32250 h 210000"/>
                <a:gd name="connsiteX13" fmla="*/ 95625 w 300000"/>
                <a:gd name="connsiteY13" fmla="*/ 103875 h 210000"/>
                <a:gd name="connsiteX14" fmla="*/ 106500 w 300000"/>
                <a:gd name="connsiteY14" fmla="*/ 114375 h 210000"/>
                <a:gd name="connsiteX15" fmla="*/ 134625 w 300000"/>
                <a:gd name="connsiteY15" fmla="*/ 141750 h 210000"/>
                <a:gd name="connsiteX16" fmla="*/ 150375 w 300000"/>
                <a:gd name="connsiteY16" fmla="*/ 148125 h 210000"/>
                <a:gd name="connsiteX17" fmla="*/ 166125 w 300000"/>
                <a:gd name="connsiteY17" fmla="*/ 141750 h 210000"/>
                <a:gd name="connsiteX18" fmla="*/ 194250 w 300000"/>
                <a:gd name="connsiteY18" fmla="*/ 114375 h 210000"/>
                <a:gd name="connsiteX19" fmla="*/ 267000 w 300000"/>
                <a:gd name="connsiteY19" fmla="*/ 187500 h 210000"/>
                <a:gd name="connsiteX20" fmla="*/ 33375 w 300000"/>
                <a:gd name="connsiteY20" fmla="*/ 187500 h 210000"/>
                <a:gd name="connsiteX21" fmla="*/ 106500 w 300000"/>
                <a:gd name="connsiteY21" fmla="*/ 114375 h 210000"/>
                <a:gd name="connsiteX22" fmla="*/ 204375 w 300000"/>
                <a:gd name="connsiteY22" fmla="*/ 103875 h 210000"/>
                <a:gd name="connsiteX23" fmla="*/ 277500 w 300000"/>
                <a:gd name="connsiteY23" fmla="*/ 32625 h 210000"/>
                <a:gd name="connsiteX24" fmla="*/ 277500 w 300000"/>
                <a:gd name="connsiteY24" fmla="*/ 177000 h 210000"/>
                <a:gd name="connsiteX25" fmla="*/ 204375 w 300000"/>
                <a:gd name="connsiteY25" fmla="*/ 103875 h 2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0000" h="210000">
                  <a:moveTo>
                    <a:pt x="0" y="0"/>
                  </a:moveTo>
                  <a:lnTo>
                    <a:pt x="0" y="210000"/>
                  </a:lnTo>
                  <a:lnTo>
                    <a:pt x="300000" y="210000"/>
                  </a:lnTo>
                  <a:lnTo>
                    <a:pt x="300000" y="0"/>
                  </a:lnTo>
                  <a:lnTo>
                    <a:pt x="0" y="0"/>
                  </a:lnTo>
                  <a:close/>
                  <a:moveTo>
                    <a:pt x="155250" y="130875"/>
                  </a:moveTo>
                  <a:cubicBezTo>
                    <a:pt x="152250" y="133875"/>
                    <a:pt x="147750" y="133875"/>
                    <a:pt x="144750" y="130875"/>
                  </a:cubicBezTo>
                  <a:lnTo>
                    <a:pt x="33750" y="22500"/>
                  </a:lnTo>
                  <a:lnTo>
                    <a:pt x="266625" y="22500"/>
                  </a:lnTo>
                  <a:lnTo>
                    <a:pt x="155250" y="130875"/>
                  </a:lnTo>
                  <a:close/>
                  <a:moveTo>
                    <a:pt x="95625" y="103875"/>
                  </a:moveTo>
                  <a:lnTo>
                    <a:pt x="22500" y="177375"/>
                  </a:lnTo>
                  <a:lnTo>
                    <a:pt x="22500" y="32250"/>
                  </a:lnTo>
                  <a:lnTo>
                    <a:pt x="95625" y="103875"/>
                  </a:lnTo>
                  <a:close/>
                  <a:moveTo>
                    <a:pt x="106500" y="114375"/>
                  </a:moveTo>
                  <a:lnTo>
                    <a:pt x="134625" y="141750"/>
                  </a:lnTo>
                  <a:cubicBezTo>
                    <a:pt x="139125" y="145875"/>
                    <a:pt x="144750" y="148125"/>
                    <a:pt x="150375" y="148125"/>
                  </a:cubicBezTo>
                  <a:cubicBezTo>
                    <a:pt x="156000" y="148125"/>
                    <a:pt x="161625" y="145875"/>
                    <a:pt x="166125" y="141750"/>
                  </a:cubicBezTo>
                  <a:lnTo>
                    <a:pt x="194250" y="114375"/>
                  </a:lnTo>
                  <a:lnTo>
                    <a:pt x="267000" y="187500"/>
                  </a:lnTo>
                  <a:lnTo>
                    <a:pt x="33375" y="187500"/>
                  </a:lnTo>
                  <a:lnTo>
                    <a:pt x="106500" y="114375"/>
                  </a:lnTo>
                  <a:close/>
                  <a:moveTo>
                    <a:pt x="204375" y="103875"/>
                  </a:moveTo>
                  <a:lnTo>
                    <a:pt x="277500" y="32625"/>
                  </a:lnTo>
                  <a:lnTo>
                    <a:pt x="277500" y="177000"/>
                  </a:lnTo>
                  <a:lnTo>
                    <a:pt x="204375" y="103875"/>
                  </a:lnTo>
                  <a:close/>
                </a:path>
              </a:pathLst>
            </a:custGeom>
            <a:solidFill>
              <a:srgbClr val="000000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250ED43-9CD2-2E88-F1CB-7B3A396A8A2E}"/>
              </a:ext>
            </a:extLst>
          </p:cNvPr>
          <p:cNvSpPr txBox="1">
            <a:spLocks/>
          </p:cNvSpPr>
          <p:nvPr/>
        </p:nvSpPr>
        <p:spPr>
          <a:xfrm>
            <a:off x="5589218" y="1081806"/>
            <a:ext cx="554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rgbClr val="19083B"/>
                </a:solidFill>
                <a:latin typeface="Congenial" panose="02000503040000020004" pitchFamily="2" charset="0"/>
                <a:ea typeface="+mj-ea"/>
                <a:cs typeface="+mj-cs"/>
              </a:defRPr>
            </a:lvl1pPr>
          </a:lstStyle>
          <a:p>
            <a:r>
              <a:rPr lang="pt-PT" dirty="0" err="1"/>
              <a:t>Let’s</a:t>
            </a:r>
            <a:r>
              <a:rPr lang="pt-PT" dirty="0"/>
              <a:t> </a:t>
            </a:r>
            <a:r>
              <a:rPr lang="pt-PT" dirty="0" err="1"/>
              <a:t>connect</a:t>
            </a:r>
            <a:r>
              <a:rPr lang="pt-PT" dirty="0"/>
              <a:t>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82B23-4243-C4A3-510D-647411BAD9BD}"/>
              </a:ext>
            </a:extLst>
          </p:cNvPr>
          <p:cNvSpPr txBox="1"/>
          <p:nvPr/>
        </p:nvSpPr>
        <p:spPr>
          <a:xfrm>
            <a:off x="1239282" y="5082465"/>
            <a:ext cx="3706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https://sqlb.it/?12520</a:t>
            </a:r>
            <a:endParaRPr lang="en-US" sz="2800" dirty="0"/>
          </a:p>
        </p:txBody>
      </p:sp>
      <p:pic>
        <p:nvPicPr>
          <p:cNvPr id="3" name="Picture 2" descr="A screenshot of a qr code&#10;&#10;Description automatically generated">
            <a:extLst>
              <a:ext uri="{FF2B5EF4-FFF2-40B4-BE49-F238E27FC236}">
                <a16:creationId xmlns:a16="http://schemas.microsoft.com/office/drawing/2014/main" id="{75FBF42D-D78A-DC76-32B0-1914EC70EE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15774" r="4149" b="44898"/>
          <a:stretch/>
        </p:blipFill>
        <p:spPr>
          <a:xfrm>
            <a:off x="6713887" y="2278637"/>
            <a:ext cx="2767151" cy="26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2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BCE7BBD7-4C88-9E7D-4FD7-5844C674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8" y="2588039"/>
            <a:ext cx="2409910" cy="1054336"/>
          </a:xfrm>
          <a:prstGeom prst="rect">
            <a:avLst/>
          </a:prstGeom>
        </p:spPr>
      </p:pic>
      <p:pic>
        <p:nvPicPr>
          <p:cNvPr id="5" name="Picture 4" descr="A cartoon of a pilot waving&#10;&#10;Description automatically generated">
            <a:extLst>
              <a:ext uri="{FF2B5EF4-FFF2-40B4-BE49-F238E27FC236}">
                <a16:creationId xmlns:a16="http://schemas.microsoft.com/office/drawing/2014/main" id="{A3C84184-1F75-EEE8-C0CA-2089B646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35" y="4286774"/>
            <a:ext cx="1785293" cy="2470251"/>
          </a:xfrm>
          <a:prstGeom prst="rect">
            <a:avLst/>
          </a:prstGeom>
        </p:spPr>
      </p:pic>
      <p:pic>
        <p:nvPicPr>
          <p:cNvPr id="7" name="Picture 6" descr="A cartoon of a person wearing a shirt&#10;&#10;Description automatically generated">
            <a:extLst>
              <a:ext uri="{FF2B5EF4-FFF2-40B4-BE49-F238E27FC236}">
                <a16:creationId xmlns:a16="http://schemas.microsoft.com/office/drawing/2014/main" id="{086311C7-7461-0C9A-0771-3E64887B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34" y="4186106"/>
            <a:ext cx="1054848" cy="2561773"/>
          </a:xfrm>
          <a:prstGeom prst="rect">
            <a:avLst/>
          </a:prstGeom>
        </p:spPr>
      </p:pic>
      <p:pic>
        <p:nvPicPr>
          <p:cNvPr id="9" name="Picture 8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2BFBBF1D-9EBA-746B-8669-4E59048E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22" y="3778985"/>
            <a:ext cx="1770727" cy="2978040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90037D93-FBC5-A77D-65D2-CFB67E68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90" y="3933938"/>
            <a:ext cx="1231099" cy="2813941"/>
          </a:xfrm>
          <a:prstGeom prst="rect">
            <a:avLst/>
          </a:prstGeom>
        </p:spPr>
      </p:pic>
      <p:pic>
        <p:nvPicPr>
          <p:cNvPr id="13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D419938A-E070-1EA6-A852-58F31C888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14" y="157577"/>
            <a:ext cx="2317105" cy="2510197"/>
          </a:xfrm>
          <a:prstGeom prst="rect">
            <a:avLst/>
          </a:prstGeom>
        </p:spPr>
      </p:pic>
      <p:pic>
        <p:nvPicPr>
          <p:cNvPr id="15" name="Picture 14" descr="A cartoon of a person in a wheelchair&#10;&#10;Description automatically generated">
            <a:extLst>
              <a:ext uri="{FF2B5EF4-FFF2-40B4-BE49-F238E27FC236}">
                <a16:creationId xmlns:a16="http://schemas.microsoft.com/office/drawing/2014/main" id="{58F9E390-FA91-4246-C6D2-3AFF8615B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6" y="4536949"/>
            <a:ext cx="1880815" cy="2103820"/>
          </a:xfrm>
          <a:prstGeom prst="rect">
            <a:avLst/>
          </a:prstGeom>
        </p:spPr>
      </p:pic>
      <p:pic>
        <p:nvPicPr>
          <p:cNvPr id="17" name="Picture 16" descr="A cartoon character in a hot air balloon&#10;&#10;Description automatically generated">
            <a:extLst>
              <a:ext uri="{FF2B5EF4-FFF2-40B4-BE49-F238E27FC236}">
                <a16:creationId xmlns:a16="http://schemas.microsoft.com/office/drawing/2014/main" id="{E99B1415-B96D-8ADA-2B36-1ED0BFECB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5" y="231744"/>
            <a:ext cx="1827004" cy="3197256"/>
          </a:xfrm>
          <a:prstGeom prst="rect">
            <a:avLst/>
          </a:prstGeom>
        </p:spPr>
      </p:pic>
      <p:pic>
        <p:nvPicPr>
          <p:cNvPr id="19" name="Picture 18" descr="A red and white helicopter&#10;&#10;Description automatically generated">
            <a:extLst>
              <a:ext uri="{FF2B5EF4-FFF2-40B4-BE49-F238E27FC236}">
                <a16:creationId xmlns:a16="http://schemas.microsoft.com/office/drawing/2014/main" id="{0333A9ED-0FDF-E98E-4360-C5DE62B1B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2" y="3354349"/>
            <a:ext cx="3252663" cy="1240565"/>
          </a:xfrm>
          <a:prstGeom prst="rect">
            <a:avLst/>
          </a:prstGeom>
        </p:spPr>
      </p:pic>
      <p:pic>
        <p:nvPicPr>
          <p:cNvPr id="21" name="Picture 20" descr="A blue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57615AC6-80A8-2E29-FB20-E20662F18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1" y="2299403"/>
            <a:ext cx="3252662" cy="924052"/>
          </a:xfrm>
          <a:prstGeom prst="rect">
            <a:avLst/>
          </a:prstGeom>
        </p:spPr>
      </p:pic>
      <p:pic>
        <p:nvPicPr>
          <p:cNvPr id="23" name="Picture 22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E3A36A70-B36A-2AAE-53F0-3F5057164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1" y="1269141"/>
            <a:ext cx="3153551" cy="919786"/>
          </a:xfrm>
          <a:prstGeom prst="rect">
            <a:avLst/>
          </a:prstGeom>
        </p:spPr>
      </p:pic>
      <p:pic>
        <p:nvPicPr>
          <p:cNvPr id="25" name="Picture 24" descr="A black and orange text&#10;&#10;Description automatically generated">
            <a:extLst>
              <a:ext uri="{FF2B5EF4-FFF2-40B4-BE49-F238E27FC236}">
                <a16:creationId xmlns:a16="http://schemas.microsoft.com/office/drawing/2014/main" id="{CDE5CDF6-B018-F4E9-FEBD-BC73BC265F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" y="347182"/>
            <a:ext cx="2850000" cy="806901"/>
          </a:xfrm>
          <a:prstGeom prst="rect">
            <a:avLst/>
          </a:prstGeom>
        </p:spPr>
      </p:pic>
      <p:pic>
        <p:nvPicPr>
          <p:cNvPr id="27" name="Picture 26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0258EEE8-A501-5F7B-572A-17A5A3759F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36" y="4420692"/>
            <a:ext cx="1387198" cy="2336334"/>
          </a:xfrm>
          <a:prstGeom prst="rect">
            <a:avLst/>
          </a:prstGeom>
        </p:spPr>
      </p:pic>
      <p:pic>
        <p:nvPicPr>
          <p:cNvPr id="29" name="Picture 28" descr="A cartoon of a person in a suit and goggles holding a swing glider&#10;&#10;Description automatically generated">
            <a:extLst>
              <a:ext uri="{FF2B5EF4-FFF2-40B4-BE49-F238E27FC236}">
                <a16:creationId xmlns:a16="http://schemas.microsoft.com/office/drawing/2014/main" id="{73611094-9D82-28A7-C257-F5272E982B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2" y="157577"/>
            <a:ext cx="4032385" cy="2016193"/>
          </a:xfrm>
          <a:prstGeom prst="rect">
            <a:avLst/>
          </a:prstGeom>
        </p:spPr>
      </p:pic>
      <p:pic>
        <p:nvPicPr>
          <p:cNvPr id="31" name="Picture 30" descr="A cartoon of a blimp&#10;&#10;Description automatically generated">
            <a:extLst>
              <a:ext uri="{FF2B5EF4-FFF2-40B4-BE49-F238E27FC236}">
                <a16:creationId xmlns:a16="http://schemas.microsoft.com/office/drawing/2014/main" id="{FE796A1C-8E3C-ED70-7E00-ABCA95BEF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9" y="2332597"/>
            <a:ext cx="2702032" cy="16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F89EA-7CCF-C883-6D57-82D2165A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2107-FE4F-1221-B3BB-DDFCE2C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1) DAX with SVG and CSS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80CB8-D67E-D208-1657-15B6EA586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535" y="4281445"/>
            <a:ext cx="3896036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DAX with SVG</a:t>
            </a:r>
          </a:p>
          <a:p>
            <a:r>
              <a:rPr lang="en-US">
                <a:solidFill>
                  <a:schemeClr val="tx1"/>
                </a:solidFill>
              </a:rPr>
              <a:t>DAX with CSS on HTML visual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 descr="Person solving on board">
            <a:extLst>
              <a:ext uri="{FF2B5EF4-FFF2-40B4-BE49-F238E27FC236}">
                <a16:creationId xmlns:a16="http://schemas.microsoft.com/office/drawing/2014/main" id="{B023CA9E-E696-6E5B-52A7-162AA8B6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6" r="165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017A47-C6E7-3FAA-6720-C5392A86E1A1}"/>
              </a:ext>
            </a:extLst>
          </p:cNvPr>
          <p:cNvSpPr txBox="1"/>
          <p:nvPr/>
        </p:nvSpPr>
        <p:spPr>
          <a:xfrm>
            <a:off x="1002535" y="2610997"/>
            <a:ext cx="90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2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BDA5DB-8A20-1154-F302-20E8D0E4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4" y="1574356"/>
            <a:ext cx="6389772" cy="3709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ED3CC-2353-89D5-E685-93EA712396F8}"/>
              </a:ext>
            </a:extLst>
          </p:cNvPr>
          <p:cNvSpPr txBox="1"/>
          <p:nvPr/>
        </p:nvSpPr>
        <p:spPr>
          <a:xfrm>
            <a:off x="1310888" y="5403034"/>
            <a:ext cx="10081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err="1"/>
              <a:t>Source</a:t>
            </a:r>
            <a:r>
              <a:rPr lang="pt-PT" sz="1600" dirty="0"/>
              <a:t>: </a:t>
            </a:r>
            <a:r>
              <a:rPr lang="en-US" sz="1600" dirty="0">
                <a:hlinkClick r:id="rId3"/>
              </a:rPr>
              <a:t>Progress Callout - EXPLORATIONS IN DATA STORYTELLING WITH POWER BI (kerrykolosko.com)</a:t>
            </a:r>
            <a:endParaRPr lang="en-US" sz="1600" dirty="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4625D5D-54A9-1753-37E0-6525C9215DFA}"/>
              </a:ext>
            </a:extLst>
          </p:cNvPr>
          <p:cNvSpPr/>
          <p:nvPr/>
        </p:nvSpPr>
        <p:spPr>
          <a:xfrm>
            <a:off x="6432792" y="1850142"/>
            <a:ext cx="2552988" cy="930003"/>
          </a:xfrm>
          <a:prstGeom prst="wedgeRectCallout">
            <a:avLst>
              <a:gd name="adj1" fmla="val -62489"/>
              <a:gd name="adj2" fmla="val -236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/>
              <a:t>How</a:t>
            </a:r>
            <a:r>
              <a:rPr lang="pt-PT" sz="1400" dirty="0"/>
              <a:t> to </a:t>
            </a:r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something</a:t>
            </a:r>
            <a:r>
              <a:rPr lang="pt-PT" sz="1400" dirty="0"/>
              <a:t> </a:t>
            </a:r>
            <a:r>
              <a:rPr lang="pt-PT" sz="1400" dirty="0" err="1"/>
              <a:t>like</a:t>
            </a:r>
            <a:r>
              <a:rPr lang="pt-PT" sz="1400" dirty="0"/>
              <a:t> </a:t>
            </a:r>
            <a:r>
              <a:rPr lang="pt-PT" sz="1400" dirty="0" err="1"/>
              <a:t>this</a:t>
            </a:r>
            <a:r>
              <a:rPr lang="pt-PT" sz="1400" dirty="0"/>
              <a:t>? </a:t>
            </a:r>
            <a:r>
              <a:rPr lang="pt-PT" sz="1400" dirty="0" err="1"/>
              <a:t>Power</a:t>
            </a:r>
            <a:r>
              <a:rPr lang="pt-PT" sz="1400" dirty="0"/>
              <a:t> BI </a:t>
            </a:r>
            <a:r>
              <a:rPr lang="pt-PT" sz="1400" dirty="0" err="1"/>
              <a:t>Table</a:t>
            </a:r>
            <a:r>
              <a:rPr lang="pt-PT" sz="1400" dirty="0"/>
              <a:t> / </a:t>
            </a:r>
            <a:r>
              <a:rPr lang="pt-PT" sz="1400" dirty="0" err="1"/>
              <a:t>Matrix</a:t>
            </a:r>
            <a:r>
              <a:rPr lang="pt-PT" sz="1400" dirty="0"/>
              <a:t> </a:t>
            </a:r>
            <a:r>
              <a:rPr lang="pt-PT" sz="1400" dirty="0" err="1"/>
              <a:t>require</a:t>
            </a:r>
            <a:r>
              <a:rPr lang="pt-PT" sz="1400" dirty="0"/>
              <a:t> </a:t>
            </a:r>
            <a:r>
              <a:rPr lang="pt-PT" sz="1400" dirty="0" err="1"/>
              <a:t>full</a:t>
            </a:r>
            <a:r>
              <a:rPr lang="pt-PT" sz="1400" dirty="0"/>
              <a:t> </a:t>
            </a:r>
            <a:r>
              <a:rPr lang="pt-PT" sz="1400" dirty="0" err="1"/>
              <a:t>cell</a:t>
            </a:r>
            <a:r>
              <a:rPr lang="pt-PT" sz="1400" dirty="0"/>
              <a:t> background </a:t>
            </a:r>
            <a:r>
              <a:rPr lang="pt-PT" sz="1400" dirty="0" err="1"/>
              <a:t>formatting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269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91377-19B7-5A80-FD0C-5769C759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201" y="2468710"/>
            <a:ext cx="6442196" cy="1684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4CC8E-B829-6A06-1917-F5158AF7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2" y="1105547"/>
            <a:ext cx="5824729" cy="1037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710D9-71C3-D3CF-D2A9-3D38A6FF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52" y="2160129"/>
            <a:ext cx="5182049" cy="4099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E83D11-5DBC-A3BE-0EB3-934275D8A1CF}"/>
              </a:ext>
            </a:extLst>
          </p:cNvPr>
          <p:cNvSpPr txBox="1"/>
          <p:nvPr/>
        </p:nvSpPr>
        <p:spPr>
          <a:xfrm>
            <a:off x="6831611" y="249029"/>
            <a:ext cx="5256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/>
              <a:t>Generate</a:t>
            </a:r>
            <a:r>
              <a:rPr lang="pt-PT" sz="2400" b="1" dirty="0"/>
              <a:t> DAX </a:t>
            </a:r>
            <a:r>
              <a:rPr lang="pt-PT" sz="2400" b="1" dirty="0" err="1"/>
              <a:t>Measure</a:t>
            </a:r>
            <a:r>
              <a:rPr lang="pt-PT" sz="2400" b="1" dirty="0"/>
              <a:t> </a:t>
            </a:r>
            <a:r>
              <a:rPr lang="pt-PT" sz="2400" b="1" dirty="0" err="1"/>
              <a:t>with</a:t>
            </a:r>
            <a:r>
              <a:rPr lang="pt-PT" sz="2400" b="1" dirty="0"/>
              <a:t> SVG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70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1134E-32E4-9386-CBFD-BC12BF4B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56" y="1026559"/>
            <a:ext cx="4036326" cy="1855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897FE-5803-A1FF-7E7E-7614C664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6" y="2882096"/>
            <a:ext cx="4520309" cy="3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741703-66DC-E89F-B3B8-C23C52E4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79" y="1043235"/>
            <a:ext cx="4036326" cy="37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BEE5D-A042-29C7-00B1-1862FDA7C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513" y="3019517"/>
            <a:ext cx="5385510" cy="2600266"/>
          </a:xfrm>
          <a:prstGeom prst="rect">
            <a:avLst/>
          </a:prstGeom>
        </p:spPr>
      </p:pic>
      <p:pic>
        <p:nvPicPr>
          <p:cNvPr id="10" name="Picture 9" descr="Ilustração do Stock: OK / KO | Adobe Stock">
            <a:extLst>
              <a:ext uri="{FF2B5EF4-FFF2-40B4-BE49-F238E27FC236}">
                <a16:creationId xmlns:a16="http://schemas.microsoft.com/office/drawing/2014/main" id="{78990162-69AC-420D-1775-2FDC887CA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8519" r="52316" b="32222"/>
          <a:stretch/>
        </p:blipFill>
        <p:spPr bwMode="auto">
          <a:xfrm>
            <a:off x="113356" y="6213372"/>
            <a:ext cx="640599" cy="6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A8B268-FDA9-FA2E-D274-44446E18E74E}"/>
              </a:ext>
            </a:extLst>
          </p:cNvPr>
          <p:cNvSpPr txBox="1"/>
          <p:nvPr/>
        </p:nvSpPr>
        <p:spPr>
          <a:xfrm>
            <a:off x="6831611" y="249029"/>
            <a:ext cx="5256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/>
              <a:t>Generate</a:t>
            </a:r>
            <a:r>
              <a:rPr lang="pt-PT" sz="2400" b="1" dirty="0"/>
              <a:t> DAX </a:t>
            </a:r>
            <a:r>
              <a:rPr lang="pt-PT" sz="2400" b="1" dirty="0" err="1"/>
              <a:t>Measure</a:t>
            </a:r>
            <a:r>
              <a:rPr lang="pt-PT" sz="2400" b="1" dirty="0"/>
              <a:t> </a:t>
            </a:r>
            <a:r>
              <a:rPr lang="pt-PT" sz="2400" b="1" dirty="0" err="1"/>
              <a:t>with</a:t>
            </a:r>
            <a:r>
              <a:rPr lang="pt-PT" sz="2400" b="1" dirty="0"/>
              <a:t> SVG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82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C099DF1-1758-118A-35BD-C8DDBBC5F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0034" y="749030"/>
            <a:ext cx="9568213" cy="5121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70AD1-5347-CCEC-0D42-E03853254FB3}"/>
              </a:ext>
            </a:extLst>
          </p:cNvPr>
          <p:cNvSpPr txBox="1"/>
          <p:nvPr/>
        </p:nvSpPr>
        <p:spPr>
          <a:xfrm>
            <a:off x="7091463" y="6060104"/>
            <a:ext cx="4426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 err="1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pt-PT" sz="1400" i="1" dirty="0">
                <a:solidFill>
                  <a:schemeClr val="bg1">
                    <a:lumMod val="65000"/>
                  </a:schemeClr>
                </a:solidFill>
              </a:rPr>
              <a:t>: Jefferson Alves – Dados Criativos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3"/>
    </mc:Choice>
    <mc:Fallback xmlns="">
      <p:transition spd="slow" advTm="19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26997E-8CFA-075E-BC28-9136BA18698A}"/>
              </a:ext>
            </a:extLst>
          </p:cNvPr>
          <p:cNvSpPr txBox="1"/>
          <p:nvPr/>
        </p:nvSpPr>
        <p:spPr>
          <a:xfrm>
            <a:off x="6935786" y="249029"/>
            <a:ext cx="5256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/>
              <a:t>Generate</a:t>
            </a:r>
            <a:r>
              <a:rPr lang="pt-PT" sz="2400" b="1" dirty="0"/>
              <a:t> DAX CSS </a:t>
            </a:r>
            <a:r>
              <a:rPr lang="pt-PT" sz="2400" b="1" dirty="0" err="1"/>
              <a:t>Measure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00EA7-4F49-D40E-3671-C34FDF65A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72"/>
          <a:stretch/>
        </p:blipFill>
        <p:spPr>
          <a:xfrm>
            <a:off x="847377" y="2199949"/>
            <a:ext cx="5617510" cy="334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006E8-6702-6C9E-D9AF-B6985A248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021"/>
          <a:stretch/>
        </p:blipFill>
        <p:spPr>
          <a:xfrm>
            <a:off x="898019" y="874204"/>
            <a:ext cx="5516226" cy="1022647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A13AF6D-DC2B-1236-E277-E1BD2C143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227" y="874204"/>
            <a:ext cx="4579402" cy="283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9C485-26E6-7D86-56A2-A0211FA99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593" y="3580454"/>
            <a:ext cx="1753365" cy="1797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2F867B-9F3A-01B5-F28E-27AD5A608184}"/>
              </a:ext>
            </a:extLst>
          </p:cNvPr>
          <p:cNvSpPr txBox="1"/>
          <p:nvPr/>
        </p:nvSpPr>
        <p:spPr>
          <a:xfrm>
            <a:off x="9078874" y="5434843"/>
            <a:ext cx="216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HTML </a:t>
            </a:r>
            <a:r>
              <a:rPr lang="pt-PT" dirty="0" err="1"/>
              <a:t>Custom</a:t>
            </a:r>
            <a:r>
              <a:rPr lang="pt-PT" dirty="0"/>
              <a:t> Visual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2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0"/>
    </mc:Choice>
    <mc:Fallback xmlns="">
      <p:transition spd="slow" advTm="8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6CB46AF1B55445AFFCE62E7D374E1A" ma:contentTypeVersion="18" ma:contentTypeDescription="Create a new document." ma:contentTypeScope="" ma:versionID="553ef55b15c9ee91e8936282d2458a82">
  <xsd:schema xmlns:xsd="http://www.w3.org/2001/XMLSchema" xmlns:xs="http://www.w3.org/2001/XMLSchema" xmlns:p="http://schemas.microsoft.com/office/2006/metadata/properties" xmlns:ns2="6fef856b-9957-4c63-8350-3d47a877eed5" xmlns:ns3="5c1ef3b4-dda5-4ed2-aafb-ef543d07122a" targetNamespace="http://schemas.microsoft.com/office/2006/metadata/properties" ma:root="true" ma:fieldsID="3ca161407472da45f55f3fbd8e16a48f" ns2:_="" ns3:_="">
    <xsd:import namespace="6fef856b-9957-4c63-8350-3d47a877eed5"/>
    <xsd:import namespace="5c1ef3b4-dda5-4ed2-aafb-ef543d07122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f856b-9957-4c63-8350-3d47a877ee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c5012b2-fd90-4653-9f66-53529b1924c6}" ma:internalName="TaxCatchAll" ma:showField="CatchAllData" ma:web="6fef856b-9957-4c63-8350-3d47a877ee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ef3b4-dda5-4ed2-aafb-ef543d071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4273c50-2572-4e30-a8ed-000810e068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ef856b-9957-4c63-8350-3d47a877eed5" xsi:nil="true"/>
    <lcf76f155ced4ddcb4097134ff3c332f xmlns="5c1ef3b4-dda5-4ed2-aafb-ef543d07122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344A534-2DC3-4D64-882D-BC66A94C7C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ef856b-9957-4c63-8350-3d47a877eed5"/>
    <ds:schemaRef ds:uri="5c1ef3b4-dda5-4ed2-aafb-ef543d0712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100325-5E82-423C-9840-FAF71CE712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D06969-232C-4B45-A023-22C785139D66}">
  <ds:schemaRefs>
    <ds:schemaRef ds:uri="http://schemas.microsoft.com/office/2006/metadata/properties"/>
    <ds:schemaRef ds:uri="http://schemas.microsoft.com/office/infopath/2007/PartnerControls"/>
    <ds:schemaRef ds:uri="6fef856b-9957-4c63-8350-3d47a877eed5"/>
    <ds:schemaRef ds:uri="5c1ef3b4-dda5-4ed2-aafb-ef543d0712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339</Words>
  <Application>Microsoft Office PowerPoint</Application>
  <PresentationFormat>Widescreen</PresentationFormat>
  <Paragraphs>84</Paragraphs>
  <Slides>39</Slides>
  <Notes>5</Notes>
  <HiddenSlides>1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-apple-system</vt:lpstr>
      <vt:lpstr>Aptos</vt:lpstr>
      <vt:lpstr>Arial</vt:lpstr>
      <vt:lpstr>Calibri</vt:lpstr>
      <vt:lpstr>Calibri Light</vt:lpstr>
      <vt:lpstr>Congenial</vt:lpstr>
      <vt:lpstr>Office Theme</vt:lpstr>
      <vt:lpstr>Rapid Power BI Development with ChatGPT</vt:lpstr>
      <vt:lpstr>About the speaker</vt:lpstr>
      <vt:lpstr>Agenda</vt:lpstr>
      <vt:lpstr>1) DAX with SVG and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2) Data Modeling &amp;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3) Report Design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4) Troubleshooting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5) Knowledge</vt:lpstr>
      <vt:lpstr>PowerPoint Presentation</vt:lpstr>
      <vt:lpstr>PowerPoint Presentation</vt:lpstr>
      <vt:lpstr>PowerPoint Presentation</vt:lpstr>
      <vt:lpstr>Tomorrow another session</vt:lpstr>
      <vt:lpstr>Feedback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Annabel Hemingbrough</dc:creator>
  <cp:lastModifiedBy>Pedro Reis</cp:lastModifiedBy>
  <cp:revision>2</cp:revision>
  <dcterms:created xsi:type="dcterms:W3CDTF">2023-09-13T08:13:44Z</dcterms:created>
  <dcterms:modified xsi:type="dcterms:W3CDTF">2024-03-20T17:47:58Z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 Purple Frog Systems document</vt:lpwstr>
  </property>
  <property fmtid="{D5CDD505-2E9C-101B-9397-08002B2CF9AE}" pid="4" name="MSIP_Label_a81883d7-7687-437e-93f2-e8f88ef256b4_Enabled">
    <vt:lpwstr>true</vt:lpwstr>
  </property>
  <property fmtid="{D5CDD505-2E9C-101B-9397-08002B2CF9AE}" pid="5" name="MSIP_Label_a81883d7-7687-437e-93f2-e8f88ef256b4_SetDate">
    <vt:lpwstr>2023-09-13T08:41:58Z</vt:lpwstr>
  </property>
  <property fmtid="{D5CDD505-2E9C-101B-9397-08002B2CF9AE}" pid="6" name="MSIP_Label_a81883d7-7687-437e-93f2-e8f88ef256b4_Method">
    <vt:lpwstr>Privileged</vt:lpwstr>
  </property>
  <property fmtid="{D5CDD505-2E9C-101B-9397-08002B2CF9AE}" pid="7" name="MSIP_Label_a81883d7-7687-437e-93f2-e8f88ef256b4_Name">
    <vt:lpwstr>Public</vt:lpwstr>
  </property>
  <property fmtid="{D5CDD505-2E9C-101B-9397-08002B2CF9AE}" pid="8" name="MSIP_Label_a81883d7-7687-437e-93f2-e8f88ef256b4_SiteId">
    <vt:lpwstr>7e3de8e7-4d84-476e-98b0-8c195a3a2a1e</vt:lpwstr>
  </property>
  <property fmtid="{D5CDD505-2E9C-101B-9397-08002B2CF9AE}" pid="9" name="MSIP_Label_a81883d7-7687-437e-93f2-e8f88ef256b4_ActionId">
    <vt:lpwstr>8d1a62ca-c679-4a0f-9654-1f372a9ea4a8</vt:lpwstr>
  </property>
  <property fmtid="{D5CDD505-2E9C-101B-9397-08002B2CF9AE}" pid="10" name="MSIP_Label_a81883d7-7687-437e-93f2-e8f88ef256b4_ContentBits">
    <vt:lpwstr>0</vt:lpwstr>
  </property>
  <property fmtid="{D5CDD505-2E9C-101B-9397-08002B2CF9AE}" pid="11" name="ContentTypeId">
    <vt:lpwstr>0x010100916CB46AF1B55445AFFCE62E7D374E1A</vt:lpwstr>
  </property>
  <property fmtid="{D5CDD505-2E9C-101B-9397-08002B2CF9AE}" pid="12" name="MSIP_Label_defa4170-0d19-0005-0004-bc88714345d2_Enabled">
    <vt:lpwstr>true</vt:lpwstr>
  </property>
  <property fmtid="{D5CDD505-2E9C-101B-9397-08002B2CF9AE}" pid="13" name="MSIP_Label_defa4170-0d19-0005-0004-bc88714345d2_SetDate">
    <vt:lpwstr>2024-03-02T18:59:53Z</vt:lpwstr>
  </property>
  <property fmtid="{D5CDD505-2E9C-101B-9397-08002B2CF9AE}" pid="14" name="MSIP_Label_defa4170-0d19-0005-0004-bc88714345d2_Method">
    <vt:lpwstr>Standard</vt:lpwstr>
  </property>
  <property fmtid="{D5CDD505-2E9C-101B-9397-08002B2CF9AE}" pid="15" name="MSIP_Label_defa4170-0d19-0005-0004-bc88714345d2_Name">
    <vt:lpwstr>defa4170-0d19-0005-0004-bc88714345d2</vt:lpwstr>
  </property>
  <property fmtid="{D5CDD505-2E9C-101B-9397-08002B2CF9AE}" pid="16" name="MSIP_Label_defa4170-0d19-0005-0004-bc88714345d2_SiteId">
    <vt:lpwstr>a92a1c70-f38a-46af-89fe-50f033cc6eec</vt:lpwstr>
  </property>
  <property fmtid="{D5CDD505-2E9C-101B-9397-08002B2CF9AE}" pid="17" name="MSIP_Label_defa4170-0d19-0005-0004-bc88714345d2_ActionId">
    <vt:lpwstr>effc522b-8ad5-4b66-b505-48d5345b6456</vt:lpwstr>
  </property>
  <property fmtid="{D5CDD505-2E9C-101B-9397-08002B2CF9AE}" pid="18" name="MSIP_Label_defa4170-0d19-0005-0004-bc88714345d2_ContentBits">
    <vt:lpwstr>0</vt:lpwstr>
  </property>
</Properties>
</file>